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421" r:id="rId2"/>
  </p:sldIdLst>
  <p:sldSz cx="9144000" cy="6858000" type="screen4x3"/>
  <p:notesSz cx="7086600" cy="9372600"/>
  <p:custDataLst>
    <p:tags r:id="rId5"/>
  </p:custDataLst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8106"/>
    <a:srgbClr val="121832"/>
    <a:srgbClr val="1A2347"/>
    <a:srgbClr val="28356B"/>
    <a:srgbClr val="275267"/>
    <a:srgbClr val="36718E"/>
    <a:srgbClr val="009999"/>
    <a:srgbClr val="315575"/>
    <a:srgbClr val="0A2D74"/>
    <a:srgbClr val="1C1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18" autoAdjust="0"/>
  </p:normalViewPr>
  <p:slideViewPr>
    <p:cSldViewPr snapToGrid="0">
      <p:cViewPr varScale="1">
        <p:scale>
          <a:sx n="65" d="100"/>
          <a:sy n="65" d="100"/>
        </p:scale>
        <p:origin x="-1344" y="-77"/>
      </p:cViewPr>
      <p:guideLst>
        <p:guide orient="horz" pos="3360"/>
        <p:guide pos="143"/>
        <p:guide pos="56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fld id="{B31C20A2-4449-EE43-95F0-BA70E4E39F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93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703263"/>
            <a:ext cx="4689475" cy="3516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52938"/>
            <a:ext cx="5197475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fld id="{2E0CD6EA-4CC9-174C-ADEE-1A2C2B6FF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6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3263"/>
            <a:ext cx="4686300" cy="3514725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025" y="4451350"/>
            <a:ext cx="5670550" cy="4217988"/>
          </a:xfrm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AF03-7270-45C2-A683-C5E353EF01A5}" type="datetime4">
              <a:rPr lang="en-US" smtClean="0"/>
              <a:pPr/>
              <a:t>December 14,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December 14,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December 14,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December 14,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December 14,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December 14,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December 14,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December 14,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December 14,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December 14,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December 14,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6C01193-8287-4834-A286-6B880643E934}" type="datetime4">
              <a:rPr lang="en-US" smtClean="0"/>
              <a:pPr/>
              <a:t>December 14,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71500" y="3044010"/>
            <a:ext cx="7945742" cy="566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kern="0" dirty="0" smtClean="0">
                <a:solidFill>
                  <a:srgbClr val="1A2347"/>
                </a:solidFill>
                <a:latin typeface="+mn-lt"/>
              </a:rPr>
              <a:t>Титульные программные с</a:t>
            </a:r>
            <a:r>
              <a:rPr lang="ru-RU" sz="2800" kern="0" dirty="0" smtClean="0">
                <a:solidFill>
                  <a:srgbClr val="1A2347"/>
                </a:solidFill>
                <a:latin typeface="+mn-lt"/>
              </a:rPr>
              <a:t>понсоры</a:t>
            </a:r>
            <a:endParaRPr lang="en-US" sz="2800" kern="0" dirty="0" smtClean="0">
              <a:solidFill>
                <a:srgbClr val="1A2347"/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686899"/>
            <a:ext cx="8001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71501" y="793196"/>
            <a:ext cx="7945742" cy="566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kern="0" dirty="0" smtClean="0">
                <a:solidFill>
                  <a:srgbClr val="1A2347"/>
                </a:solidFill>
                <a:latin typeface="+mn-lt"/>
              </a:rPr>
              <a:t>Организаторы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" y="1446579"/>
            <a:ext cx="8253413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28650" y="6213231"/>
            <a:ext cx="7943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Третья Всероссийская научно-практическая конференция «Современные подходы к лечению острого коронарного </a:t>
            </a:r>
            <a:r>
              <a:rPr lang="ru-RU" sz="1600" dirty="0" smtClean="0"/>
              <a:t>синдрома</a:t>
            </a:r>
            <a:r>
              <a:rPr lang="ru-RU" sz="1600" dirty="0" smtClean="0"/>
              <a:t>», 23-24 </a:t>
            </a:r>
            <a:r>
              <a:rPr lang="ru-RU" sz="1600" dirty="0"/>
              <a:t>октября 2014 г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TCT 2007 Template&amp;#x0D;&amp;#x0A;Title 44 pt Bold Arial&amp;quot;&quot;/&gt;&lt;property id=&quot;20307&quot; value=&quot;404&quot;/&gt;&lt;/object&gt;&lt;object type=&quot;3&quot; unique_id=&quot;10005&quot;&gt;&lt;property id=&quot;20148&quot; value=&quot;5&quot;/&gt;&lt;property id=&quot;20300&quot; value=&quot;Slide 2 - &amp;quot;Text Slide – Titles Need to be Titlecase&amp;quot;&quot;/&gt;&lt;property id=&quot;20307&quot; value=&quot;405&quot;/&gt;&lt;/object&gt;&lt;object type=&quot;3&quot; unique_id=&quot;10006&quot;&gt;&lt;property id=&quot;20148&quot; value=&quot;5&quot;/&gt;&lt;property id=&quot;20300&quot; value=&quot;Slide 3 - &amp;quot;Color Palette&amp;quot;&quot;/&gt;&lt;property id=&quot;20307&quot; value=&quot;409&quot;/&gt;&lt;/object&gt;&lt;object type=&quot;3&quot; unique_id=&quot;10007&quot;&gt;&lt;property id=&quot;20148&quot; value=&quot;5&quot;/&gt;&lt;property id=&quot;20300&quot; value=&quot;Slide 4 - &amp;quot;Charts Slide&amp;quot;&quot;/&gt;&lt;property id=&quot;20307&quot; value=&quot;406&quot;/&gt;&lt;/object&gt;&lt;object type=&quot;3&quot; unique_id=&quot;10008&quot;&gt;&lt;property id=&quot;20148&quot; value=&quot;5&quot;/&gt;&lt;property id=&quot;20300&quot; value=&quot;Slide 5 - &amp;quot;Table Slide&amp;quot;&quot;/&gt;&lt;property id=&quot;20307&quot; value=&quot;398&quot;/&gt;&lt;/object&gt;&lt;object type=&quot;3&quot; unique_id=&quot;10009&quot;&gt;&lt;property id=&quot;20148&quot; value=&quot;5&quot;/&gt;&lt;property id=&quot;20300&quot; value=&quot;Slide 6 - &amp;quot;Sample Org Chart&amp;quot;&quot;/&gt;&lt;property id=&quot;20307&quot; value=&quot;403&quot;/&gt;&lt;/object&gt;&lt;object type=&quot;3&quot; unique_id=&quot;10010&quot;&gt;&lt;property id=&quot;20148&quot; value=&quot;5&quot;/&gt;&lt;property id=&quot;20300&quot; value=&quot;Slide 7 - &amp;quot;Sample Line Chart&amp;quot;&quot;/&gt;&lt;property id=&quot;20307&quot; value=&quot;407&quot;/&gt;&lt;/object&gt;&lt;object type=&quot;3&quot; unique_id=&quot;10011&quot;&gt;&lt;property id=&quot;20148&quot; value=&quot;5&quot;/&gt;&lt;property id=&quot;20300&quot; value=&quot;Slide 8 - &amp;quot;Photos &amp;amp; Bulleted Text&amp;quot;&quot;/&gt;&lt;property id=&quot;20307&quot; value=&quot;410&quot;/&gt;&lt;/object&gt;&lt;object type=&quot;3&quot; unique_id=&quot;10012&quot;&gt;&lt;property id=&quot;20148&quot; value=&quot;5&quot;/&gt;&lt;property id=&quot;20300&quot; value=&quot;Slide 9 - &amp;quot;Photo&amp;quot;&quot;/&gt;&lt;property id=&quot;20307&quot; value=&quot;411&quot;/&gt;&lt;/object&gt;&lt;/object&gt;&lt;/object&gt;&lt;/database&gt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1787</TotalTime>
  <Words>22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NewsPrint</vt:lpstr>
      <vt:lpstr>PowerPoint Presentation</vt:lpstr>
    </vt:vector>
  </TitlesOfParts>
  <Company>CRF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Detrimental Impact of Chronic Renal Insufficiency</dc:title>
  <dc:creator>jzuccardy</dc:creator>
  <cp:lastModifiedBy>A</cp:lastModifiedBy>
  <cp:revision>205</cp:revision>
  <cp:lastPrinted>2014-06-18T09:17:34Z</cp:lastPrinted>
  <dcterms:created xsi:type="dcterms:W3CDTF">2013-06-11T10:31:22Z</dcterms:created>
  <dcterms:modified xsi:type="dcterms:W3CDTF">2014-12-14T13:07:13Z</dcterms:modified>
</cp:coreProperties>
</file>