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27" r:id="rId2"/>
    <p:sldId id="428" r:id="rId3"/>
    <p:sldId id="429" r:id="rId4"/>
    <p:sldId id="430" r:id="rId5"/>
    <p:sldId id="431" r:id="rId6"/>
    <p:sldId id="433" r:id="rId7"/>
  </p:sldIdLst>
  <p:sldSz cx="9144000" cy="6858000" type="screen4x3"/>
  <p:notesSz cx="7086600" cy="93726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5pPr>
    <a:lvl6pPr marL="22860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6pPr>
    <a:lvl7pPr marL="27432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7pPr>
    <a:lvl8pPr marL="32004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8pPr>
    <a:lvl9pPr marL="3657600" algn="l" defTabSz="914400" rtl="0" eaLnBrk="1" latinLnBrk="0" hangingPunct="1">
      <a:defRPr b="1" i="1" kern="1200" baseline="-25000">
        <a:solidFill>
          <a:srgbClr val="FFCC99"/>
        </a:solidFill>
        <a:latin typeface="Arial" charset="0"/>
        <a:ea typeface="ヒラギノ角ゴ Pro W3" pitchFamily="-11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3947">
          <p15:clr>
            <a:srgbClr val="A4A3A4"/>
          </p15:clr>
        </p15:guide>
        <p15:guide id="3" pos="1179">
          <p15:clr>
            <a:srgbClr val="A4A3A4"/>
          </p15:clr>
        </p15:guide>
        <p15:guide id="4" pos="56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52">
          <p15:clr>
            <a:srgbClr val="A4A3A4"/>
          </p15:clr>
        </p15:guide>
        <p15:guide id="2" pos="22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640A"/>
    <a:srgbClr val="486478"/>
    <a:srgbClr val="EE952F"/>
    <a:srgbClr val="0B366E"/>
    <a:srgbClr val="08153E"/>
    <a:srgbClr val="00E8EE"/>
    <a:srgbClr val="C0FD39"/>
    <a:srgbClr val="37BCFF"/>
    <a:srgbClr val="0B4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4" autoAdjust="0"/>
    <p:restoredTop sz="94531" autoAdjust="0"/>
  </p:normalViewPr>
  <p:slideViewPr>
    <p:cSldViewPr snapToGrid="0">
      <p:cViewPr>
        <p:scale>
          <a:sx n="72" d="100"/>
          <a:sy n="72" d="100"/>
        </p:scale>
        <p:origin x="-1109" y="58"/>
      </p:cViewPr>
      <p:guideLst>
        <p:guide orient="horz" pos="2160"/>
        <p:guide orient="horz" pos="3947"/>
        <p:guide pos="1179"/>
        <p:guide pos="56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40" y="60"/>
      </p:cViewPr>
      <p:guideLst>
        <p:guide orient="horz" pos="2952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BB80BB5-BB19-4E0F-B5F7-26263311A766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6100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3263"/>
            <a:ext cx="4689475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2938"/>
            <a:ext cx="5197475" cy="421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 eaLnBrk="1" hangingPunct="1">
              <a:defRPr sz="1200" b="0" i="0" baseline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 b="0" i="0" baseline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46F149-C31A-442F-9E75-E28AAA2525A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577005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46F149-C31A-442F-9E75-E28AAA2525AF}" type="slidenum">
              <a:rPr lang="en-US" altLang="ru-RU" smtClean="0"/>
              <a:pPr>
                <a:defRPr/>
              </a:pPr>
              <a:t>0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8895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46F149-C31A-442F-9E75-E28AAA2525AF}" type="slidenum">
              <a:rPr lang="en-US" altLang="ru-RU" smtClean="0"/>
              <a:pPr>
                <a:defRPr/>
              </a:pPr>
              <a:t>1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5283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46F149-C31A-442F-9E75-E28AAA2525AF}" type="slidenum">
              <a:rPr lang="en-US" altLang="ru-RU" smtClean="0"/>
              <a:pPr>
                <a:defRPr/>
              </a:pPr>
              <a:t>5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8895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561975" y="3946525"/>
            <a:ext cx="8185150" cy="946150"/>
          </a:xfrm>
          <a:prstGeom prst="rect">
            <a:avLst/>
          </a:prstGeom>
          <a:noFill/>
          <a:ln>
            <a:noFill/>
          </a:ln>
          <a:effectLst>
            <a:outerShdw dist="45791" dir="8778596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1pPr>
            <a:lvl2pPr marL="742950" indent="-28575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2pPr>
            <a:lvl3pPr marL="1143000" indent="-22860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3pPr>
            <a:lvl4pPr marL="1600200" indent="-22860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4pPr>
            <a:lvl5pPr marL="2057400" indent="-228600" eaLnBrk="0" hangingPunct="0"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FFCC99"/>
                </a:solidFill>
                <a:latin typeface="Arial" panose="020B0604020202020204" pitchFamily="34" charset="0"/>
                <a:ea typeface="ヒラギノ角ゴ Pro W3" pitchFamily="-111" charset="-128"/>
              </a:defRPr>
            </a:lvl9pPr>
          </a:lstStyle>
          <a:p>
            <a:pPr algn="ctr" eaLnBrk="1" hangingPunct="1">
              <a:lnSpc>
                <a:spcPct val="95000"/>
              </a:lnSpc>
              <a:buClr>
                <a:schemeClr val="tx2"/>
              </a:buClr>
              <a:defRPr/>
            </a:pPr>
            <a:endParaRPr lang="en-US" altLang="ru-RU" sz="2600" baseline="0" smtClean="0">
              <a:solidFill>
                <a:srgbClr val="DDDDDD"/>
              </a:solidFill>
            </a:endParaRPr>
          </a:p>
          <a:p>
            <a:pPr algn="ctr" eaLnBrk="1" hangingPunct="1">
              <a:lnSpc>
                <a:spcPct val="95000"/>
              </a:lnSpc>
              <a:buClr>
                <a:schemeClr val="tx2"/>
              </a:buClr>
              <a:defRPr/>
            </a:pPr>
            <a:endParaRPr lang="en-US" altLang="ru-RU" sz="2600" baseline="0" smtClean="0">
              <a:solidFill>
                <a:srgbClr val="DDDDDD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2163" y="2461592"/>
            <a:ext cx="7589837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ctr">
            <a:sp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dirty="0" smtClean="0"/>
              <a:t>Образец заголовка</a:t>
            </a:r>
            <a:endParaRPr lang="en-US" noProof="0" dirty="0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277223"/>
            <a:ext cx="8185150" cy="889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45791" dir="8778596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/>
          <a:lstStyle>
            <a:lvl1pPr marL="0" indent="0" algn="ctr">
              <a:buSzTx/>
              <a:buFontTx/>
              <a:buNone/>
              <a:defRPr sz="2400" i="0">
                <a:solidFill>
                  <a:schemeClr val="bg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ru-RU" noProof="0" dirty="0" smtClean="0"/>
              <a:t>Образец подзаголовка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9636231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707823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79550"/>
            <a:ext cx="381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9550"/>
            <a:ext cx="381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225617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76375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9111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571236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8171517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9123213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55575"/>
            <a:ext cx="7769225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заголовка</a:t>
            </a:r>
            <a:endParaRPr lang="en-US" altLang="ru-RU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795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81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  <a:endParaRPr lang="en-US" altLang="ru-RU" dirty="0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PlumbCondensed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30000"/>
        </a:spcBef>
        <a:spcAft>
          <a:spcPct val="0"/>
        </a:spcAft>
        <a:buClr>
          <a:schemeClr val="bg1">
            <a:lumMod val="60000"/>
            <a:lumOff val="40000"/>
          </a:schemeClr>
        </a:buClr>
        <a:buSzPct val="110000"/>
        <a:buChar char="•"/>
        <a:defRPr sz="1800" b="0">
          <a:solidFill>
            <a:srgbClr val="FFFFFF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30000"/>
        </a:spcBef>
        <a:spcAft>
          <a:spcPct val="0"/>
        </a:spcAft>
        <a:buClr>
          <a:schemeClr val="bg1">
            <a:lumMod val="60000"/>
            <a:lumOff val="40000"/>
          </a:schemeClr>
        </a:buClr>
        <a:buSzPct val="70000"/>
        <a:buFont typeface="Wingdings 2" pitchFamily="18" charset="2"/>
        <a:buChar char="¡"/>
        <a:defRPr sz="1600" b="0">
          <a:solidFill>
            <a:srgbClr val="FFFFFF"/>
          </a:solidFill>
          <a:latin typeface="+mj-lt"/>
        </a:defRPr>
      </a:lvl2pPr>
      <a:lvl3pPr marL="1143000" indent="-228600" algn="l" rtl="0" eaLnBrk="1" fontAlgn="base" hangingPunct="1">
        <a:spcBef>
          <a:spcPct val="30000"/>
        </a:spcBef>
        <a:spcAft>
          <a:spcPct val="0"/>
        </a:spcAft>
        <a:buChar char="•"/>
        <a:defRPr sz="1400" b="0">
          <a:solidFill>
            <a:srgbClr val="FFFFFF"/>
          </a:solidFill>
          <a:latin typeface="+mj-lt"/>
        </a:defRPr>
      </a:lvl3pPr>
      <a:lvl4pPr marL="1600200" indent="-228600" algn="l" rtl="0" eaLnBrk="1" fontAlgn="base" hangingPunct="1">
        <a:spcBef>
          <a:spcPct val="30000"/>
        </a:spcBef>
        <a:spcAft>
          <a:spcPct val="0"/>
        </a:spcAft>
        <a:buChar char="–"/>
        <a:defRPr sz="1200" b="0">
          <a:solidFill>
            <a:srgbClr val="FFFFFF"/>
          </a:solidFill>
          <a:latin typeface="+mj-lt"/>
        </a:defRPr>
      </a:lvl4pPr>
      <a:lvl5pPr marL="2057400" indent="-228600" algn="l" rtl="0" eaLnBrk="1" fontAlgn="base" hangingPunct="1">
        <a:spcBef>
          <a:spcPct val="30000"/>
        </a:spcBef>
        <a:spcAft>
          <a:spcPct val="0"/>
        </a:spcAft>
        <a:buChar char="»"/>
        <a:defRPr sz="1200" b="0">
          <a:solidFill>
            <a:srgbClr val="FFFFFF"/>
          </a:solidFill>
          <a:latin typeface="+mj-lt"/>
        </a:defRPr>
      </a:lvl5pPr>
      <a:lvl6pPr marL="25146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3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77083" y="1226145"/>
            <a:ext cx="7543468" cy="2603790"/>
          </a:xfrm>
        </p:spPr>
        <p:txBody>
          <a:bodyPr/>
          <a:lstStyle/>
          <a:p>
            <a:r>
              <a:rPr lang="ru-RU" sz="3200" dirty="0">
                <a:latin typeface="Arial" charset="0"/>
                <a:ea typeface="Arial" charset="0"/>
                <a:cs typeface="Arial" charset="0"/>
              </a:rPr>
              <a:t>Четвертая Всероссийская научно-практическая конференция «Современные подходы к лечению острого коронарного синдрома» при поддержке Европейской инициативы «</a:t>
            </a:r>
            <a:r>
              <a:rPr lang="ru-RU" sz="3200" dirty="0" err="1">
                <a:latin typeface="Arial" charset="0"/>
                <a:ea typeface="Arial" charset="0"/>
                <a:cs typeface="Arial" charset="0"/>
              </a:rPr>
              <a:t>Stent</a:t>
            </a:r>
            <a:r>
              <a:rPr lang="ru-RU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3200" dirty="0" err="1">
                <a:latin typeface="Arial" charset="0"/>
                <a:ea typeface="Arial" charset="0"/>
                <a:cs typeface="Arial" charset="0"/>
              </a:rPr>
              <a:t>For</a:t>
            </a:r>
            <a:r>
              <a:rPr lang="ru-RU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3200" dirty="0" err="1">
                <a:latin typeface="Arial" charset="0"/>
                <a:ea typeface="Arial" charset="0"/>
                <a:cs typeface="Arial" charset="0"/>
              </a:rPr>
              <a:t>Life</a:t>
            </a:r>
            <a:r>
              <a:rPr lang="ru-RU" sz="3200" dirty="0">
                <a:latin typeface="Arial" charset="0"/>
                <a:ea typeface="Arial" charset="0"/>
                <a:cs typeface="Arial" charset="0"/>
              </a:rPr>
              <a:t>» (SFL</a:t>
            </a:r>
            <a:r>
              <a:rPr lang="ru-RU" sz="3200" dirty="0" smtClean="0">
                <a:latin typeface="Arial" charset="0"/>
                <a:ea typeface="Arial" charset="0"/>
                <a:cs typeface="Arial" charset="0"/>
              </a:rPr>
              <a:t>)</a:t>
            </a:r>
            <a:endParaRPr lang="ru-RU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77083" y="4533900"/>
            <a:ext cx="7543468" cy="889000"/>
          </a:xfrm>
        </p:spPr>
        <p:txBody>
          <a:bodyPr/>
          <a:lstStyle/>
          <a:p>
            <a:r>
              <a:rPr lang="ru-RU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г.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Москва, </a:t>
            </a:r>
            <a:r>
              <a:rPr lang="ru-RU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26-27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октября, </a:t>
            </a:r>
            <a:r>
              <a:rPr lang="ru-RU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2016 года</a:t>
            </a:r>
          </a:p>
        </p:txBody>
      </p:sp>
    </p:spTree>
    <p:extLst>
      <p:ext uri="{BB962C8B-B14F-4D97-AF65-F5344CB8AC3E}">
        <p14:creationId xmlns:p14="http://schemas.microsoft.com/office/powerpoint/2010/main" val="395461423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6707" y="771590"/>
            <a:ext cx="7786688" cy="5543550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Зарегистрировались на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конференцию – </a:t>
            </a:r>
            <a:r>
              <a:rPr lang="ru-RU" sz="16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689</a:t>
            </a:r>
          </a:p>
          <a:p>
            <a:pPr marL="0" indent="0">
              <a:buNone/>
            </a:pP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и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з них:</a:t>
            </a:r>
          </a:p>
          <a:p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Координаторы: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российские – </a:t>
            </a:r>
            <a:r>
              <a:rPr lang="ru-RU" sz="16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51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иностранные – </a:t>
            </a:r>
            <a:r>
              <a:rPr lang="ru-RU" sz="16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2</a:t>
            </a:r>
          </a:p>
          <a:p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Участники – </a:t>
            </a:r>
            <a:r>
              <a:rPr lang="ru-RU" sz="16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494</a:t>
            </a:r>
          </a:p>
          <a:p>
            <a:pPr lvl="1"/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д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октора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417</a:t>
            </a:r>
          </a:p>
          <a:p>
            <a:pPr lvl="1"/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о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рдинаторы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52</a:t>
            </a:r>
          </a:p>
          <a:p>
            <a:pPr lvl="1"/>
            <a:r>
              <a:rPr lang="ru-RU" sz="1600" dirty="0">
                <a:latin typeface="Arial" charset="0"/>
                <a:ea typeface="Arial" charset="0"/>
                <a:cs typeface="Arial" charset="0"/>
              </a:rPr>
              <a:t>сестры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7</a:t>
            </a:r>
          </a:p>
          <a:p>
            <a:pPr lvl="1"/>
            <a:r>
              <a:rPr lang="ru-RU" sz="1600" dirty="0">
                <a:latin typeface="Arial" charset="0"/>
                <a:ea typeface="Arial" charset="0"/>
                <a:cs typeface="Arial" charset="0"/>
              </a:rPr>
              <a:t>с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туденты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18</a:t>
            </a:r>
          </a:p>
          <a:p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Участники выставки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135</a:t>
            </a:r>
          </a:p>
          <a:p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Оргкомитет – </a:t>
            </a:r>
            <a:r>
              <a:rPr lang="ru-RU" sz="16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7</a:t>
            </a:r>
            <a:endParaRPr lang="en-US" sz="1600" dirty="0" smtClean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Участники Научно-практического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Курса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45, из них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10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Координаторы</a:t>
            </a:r>
          </a:p>
          <a:p>
            <a:pPr marL="0" indent="0">
              <a:buNone/>
            </a:pPr>
            <a:endParaRPr lang="ru-RU" sz="1600" dirty="0" smtClean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пленарных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заседаний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5</a:t>
            </a: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докладов на пленарных заседаниях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27</a:t>
            </a: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секционных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заседаний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2</a:t>
            </a: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докладов на секционных заседаниях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12</a:t>
            </a: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круглых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столов – 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1</a:t>
            </a:r>
          </a:p>
          <a:p>
            <a:pPr marL="0" indent="0">
              <a:buNone/>
            </a:pP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Количество докладов на круглых столах </a:t>
            </a:r>
            <a:r>
              <a:rPr lang="ru-RU" sz="1600" dirty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1600" dirty="0" smtClean="0">
                <a:latin typeface="Arial" charset="0"/>
                <a:ea typeface="Arial" charset="0"/>
                <a:cs typeface="Arial" charset="0"/>
              </a:rPr>
              <a:t> 3</a:t>
            </a:r>
            <a:endParaRPr lang="en-U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48647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0414" y="201478"/>
            <a:ext cx="7588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0" baseline="0" dirty="0" smtClean="0">
                <a:solidFill>
                  <a:srgbClr val="FFFFFF"/>
                </a:solidFill>
              </a:rPr>
              <a:t>Участники</a:t>
            </a:r>
          </a:p>
        </p:txBody>
      </p:sp>
    </p:spTree>
    <p:extLst>
      <p:ext uri="{BB962C8B-B14F-4D97-AF65-F5344CB8AC3E}">
        <p14:creationId xmlns:p14="http://schemas.microsoft.com/office/powerpoint/2010/main" val="22142798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201478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0" baseline="0" dirty="0" smtClean="0">
                <a:solidFill>
                  <a:srgbClr val="FFFFFF"/>
                </a:solidFill>
              </a:rPr>
              <a:t>География участия - </a:t>
            </a:r>
            <a:r>
              <a:rPr lang="ru-RU" sz="3200" i="0" baseline="0" dirty="0" smtClean="0">
                <a:solidFill>
                  <a:srgbClr val="FFFFFF"/>
                </a:solidFill>
              </a:rPr>
              <a:t>5</a:t>
            </a:r>
            <a:r>
              <a:rPr lang="en-US" sz="3200" i="0" baseline="0" dirty="0" smtClean="0">
                <a:solidFill>
                  <a:srgbClr val="FFFFFF"/>
                </a:solidFill>
              </a:rPr>
              <a:t>4</a:t>
            </a:r>
            <a:r>
              <a:rPr lang="ru-RU" sz="3200" i="0" baseline="0" dirty="0" smtClean="0">
                <a:solidFill>
                  <a:srgbClr val="FFFFFF"/>
                </a:solidFill>
              </a:rPr>
              <a:t> </a:t>
            </a:r>
            <a:r>
              <a:rPr lang="ru-RU" sz="3200" i="0" baseline="0" dirty="0" smtClean="0">
                <a:solidFill>
                  <a:srgbClr val="FFFFFF"/>
                </a:solidFill>
              </a:rPr>
              <a:t>регионов РФ,</a:t>
            </a:r>
          </a:p>
          <a:p>
            <a:pPr algn="ctr"/>
            <a:r>
              <a:rPr lang="ru-RU" sz="3200" i="0" baseline="0" dirty="0" smtClean="0">
                <a:solidFill>
                  <a:srgbClr val="FFFFFF"/>
                </a:solidFill>
              </a:rPr>
              <a:t>Испания, Армения, </a:t>
            </a:r>
            <a:r>
              <a:rPr lang="ru-RU" sz="3200" i="0" baseline="0" dirty="0" smtClean="0">
                <a:solidFill>
                  <a:srgbClr val="FFFFFF"/>
                </a:solidFill>
              </a:rPr>
              <a:t>Беларусь</a:t>
            </a:r>
            <a:r>
              <a:rPr lang="ru-RU" sz="3200" i="0" baseline="0" dirty="0" smtClean="0">
                <a:solidFill>
                  <a:srgbClr val="FFFFFF"/>
                </a:solidFill>
              </a:rPr>
              <a:t>, Туркменистан</a:t>
            </a:r>
            <a:endParaRPr lang="ru-RU" sz="3200" i="0" baseline="0" dirty="0" smtClean="0">
              <a:solidFill>
                <a:srgbClr val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98" y="1611085"/>
            <a:ext cx="8123274" cy="3611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70077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04900"/>
            <a:ext cx="6858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20147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0" baseline="0" dirty="0" smtClean="0">
                <a:solidFill>
                  <a:srgbClr val="FFFFFF"/>
                </a:solidFill>
              </a:rPr>
              <a:t>География участия – 99 городов</a:t>
            </a:r>
          </a:p>
        </p:txBody>
      </p:sp>
    </p:spTree>
    <p:extLst>
      <p:ext uri="{BB962C8B-B14F-4D97-AF65-F5344CB8AC3E}">
        <p14:creationId xmlns:p14="http://schemas.microsoft.com/office/powerpoint/2010/main" val="12975054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1100138"/>
            <a:ext cx="6124575" cy="465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20147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0" baseline="0" dirty="0" smtClean="0">
                <a:solidFill>
                  <a:srgbClr val="FFFFFF"/>
                </a:solidFill>
              </a:rPr>
              <a:t>География участия – 99 городов</a:t>
            </a:r>
          </a:p>
        </p:txBody>
      </p:sp>
    </p:spTree>
    <p:extLst>
      <p:ext uri="{BB962C8B-B14F-4D97-AF65-F5344CB8AC3E}">
        <p14:creationId xmlns:p14="http://schemas.microsoft.com/office/powerpoint/2010/main" val="352674377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77083" y="1435433"/>
            <a:ext cx="7543468" cy="2185214"/>
          </a:xfrm>
        </p:spPr>
        <p:txBody>
          <a:bodyPr/>
          <a:lstStyle/>
          <a:p>
            <a:r>
              <a:rPr lang="ru-RU" sz="3200" dirty="0">
                <a:latin typeface="Arial" charset="0"/>
                <a:ea typeface="Arial" charset="0"/>
                <a:cs typeface="Arial" charset="0"/>
              </a:rPr>
              <a:t>Ждём вас на Всероссийской научно-практической конференции «</a:t>
            </a:r>
            <a:r>
              <a:rPr lang="ru-RU" sz="3200" dirty="0" err="1">
                <a:latin typeface="Arial" charset="0"/>
                <a:ea typeface="Arial" charset="0"/>
                <a:cs typeface="Arial" charset="0"/>
              </a:rPr>
              <a:t>Эндоваскулярное</a:t>
            </a:r>
            <a:r>
              <a:rPr lang="ru-RU" sz="3200" dirty="0">
                <a:latin typeface="Arial" charset="0"/>
                <a:ea typeface="Arial" charset="0"/>
                <a:cs typeface="Arial" charset="0"/>
              </a:rPr>
              <a:t> лечение структурных заболеваний сердца и сосудов</a:t>
            </a:r>
            <a:r>
              <a:rPr lang="ru-RU" sz="3200" dirty="0" smtClean="0">
                <a:latin typeface="Arial" charset="0"/>
                <a:ea typeface="Arial" charset="0"/>
                <a:cs typeface="Arial" charset="0"/>
              </a:rPr>
              <a:t>»</a:t>
            </a:r>
            <a:endParaRPr lang="ru-RU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77083" y="4533900"/>
            <a:ext cx="7543468" cy="889000"/>
          </a:xfrm>
        </p:spPr>
        <p:txBody>
          <a:bodyPr/>
          <a:lstStyle/>
          <a:p>
            <a:r>
              <a:rPr lang="ru-RU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г. Москва,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16-17 </a:t>
            </a:r>
            <a:r>
              <a:rPr lang="ru-RU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декабря, 2016 года</a:t>
            </a:r>
          </a:p>
        </p:txBody>
      </p:sp>
    </p:spTree>
    <p:extLst>
      <p:ext uri="{BB962C8B-B14F-4D97-AF65-F5344CB8AC3E}">
        <p14:creationId xmlns:p14="http://schemas.microsoft.com/office/powerpoint/2010/main" val="45594552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RF 2007 Template&amp;#x0D;&amp;#x0A;Title 44 pt Bold Arial&amp;quot;&quot;/&gt;&lt;property id=&quot;20307&quot; value=&quot;404&quot;/&gt;&lt;/object&gt;&lt;object type=&quot;3&quot; unique_id=&quot;10005&quot;&gt;&lt;property id=&quot;20148&quot; value=&quot;5&quot;/&gt;&lt;property id=&quot;20300&quot; value=&quot;Slide 2 - &amp;quot;Text Slide – Titles Need to be Titlecase&amp;quot;&quot;/&gt;&lt;property id=&quot;20307&quot; value=&quot;405&quot;/&gt;&lt;/object&gt;&lt;object type=&quot;3&quot; unique_id=&quot;10006&quot;&gt;&lt;property id=&quot;20148&quot; value=&quot;5&quot;/&gt;&lt;property id=&quot;20300&quot; value=&quot;Slide 3 - &amp;quot;Color Palette&amp;quot;&quot;/&gt;&lt;property id=&quot;20307&quot; value=&quot;409&quot;/&gt;&lt;/object&gt;&lt;object type=&quot;3&quot; unique_id=&quot;10007&quot;&gt;&lt;property id=&quot;20148&quot; value=&quot;5&quot;/&gt;&lt;property id=&quot;20300&quot; value=&quot;Slide 4 - &amp;quot;Charts Slide&amp;quot;&quot;/&gt;&lt;property id=&quot;20307&quot; value=&quot;406&quot;/&gt;&lt;/object&gt;&lt;object type=&quot;3&quot; unique_id=&quot;10008&quot;&gt;&lt;property id=&quot;20148&quot; value=&quot;5&quot;/&gt;&lt;property id=&quot;20300&quot; value=&quot;Slide 6 - &amp;quot;Table Slide&amp;quot;&quot;/&gt;&lt;property id=&quot;20307&quot; value=&quot;398&quot;/&gt;&lt;/object&gt;&lt;object type=&quot;3&quot; unique_id=&quot;10009&quot;&gt;&lt;property id=&quot;20148&quot; value=&quot;5&quot;/&gt;&lt;property id=&quot;20300&quot; value=&quot;Slide 7 - &amp;quot;Sample Org Chart&amp;quot;&quot;/&gt;&lt;property id=&quot;20307&quot; value=&quot;403&quot;/&gt;&lt;/object&gt;&lt;object type=&quot;3&quot; unique_id=&quot;10010&quot;&gt;&lt;property id=&quot;20148&quot; value=&quot;5&quot;/&gt;&lt;property id=&quot;20300&quot; value=&quot;Slide 8 - &amp;quot;Sample Line Chart&amp;quot;&quot;/&gt;&lt;property id=&quot;20307&quot; value=&quot;407&quot;/&gt;&lt;/object&gt;&lt;object type=&quot;3&quot; unique_id=&quot;10011&quot;&gt;&lt;property id=&quot;20148&quot; value=&quot;5&quot;/&gt;&lt;property id=&quot;20300&quot; value=&quot;Slide 10 - &amp;quot;Photos &amp;amp; Bulleted Text&amp;quot;&quot;/&gt;&lt;property id=&quot;20307&quot; value=&quot;410&quot;/&gt;&lt;/object&gt;&lt;object type=&quot;3&quot; unique_id=&quot;10012&quot;&gt;&lt;property id=&quot;20148&quot; value=&quot;5&quot;/&gt;&lt;property id=&quot;20300&quot; value=&quot;Slide 11 - &amp;quot;Photo&amp;quot;&quot;/&gt;&lt;property id=&quot;20307&quot; value=&quot;411&quot;/&gt;&lt;/object&gt;&lt;object type=&quot;3&quot; unique_id=&quot;17581&quot;&gt;&lt;property id=&quot;20148&quot; value=&quot;5&quot;/&gt;&lt;property id=&quot;20300&quot; value=&quot;Slide 5&quot;/&gt;&lt;property id=&quot;20307&quot; value=&quot;414&quot;/&gt;&lt;/object&gt;&lt;object type=&quot;3&quot; unique_id=&quot;17582&quot;&gt;&lt;property id=&quot;20148&quot; value=&quot;5&quot;/&gt;&lt;property id=&quot;20300&quot; value=&quot;Slide 9 - &amp;quot;Sample Line Chart&amp;quot;&quot;/&gt;&lt;property id=&quot;20307&quot; value=&quot;413&quot;/&gt;&lt;/object&gt;&lt;/object&gt;&lt;/object&gt;&lt;/database&gt;"/>
</p:tagLst>
</file>

<file path=ppt/theme/theme1.xml><?xml version="1.0" encoding="utf-8"?>
<a:theme xmlns:a="http://schemas.openxmlformats.org/drawingml/2006/main" name="light">
  <a:themeElements>
    <a:clrScheme name="Другая 9">
      <a:dk1>
        <a:srgbClr val="E0EAFF"/>
      </a:dk1>
      <a:lt1>
        <a:srgbClr val="004DEF"/>
      </a:lt1>
      <a:dk2>
        <a:srgbClr val="004DEF"/>
      </a:dk2>
      <a:lt2>
        <a:srgbClr val="004DEF"/>
      </a:lt2>
      <a:accent1>
        <a:srgbClr val="C8DAFF"/>
      </a:accent1>
      <a:accent2>
        <a:srgbClr val="6699FF"/>
      </a:accent2>
      <a:accent3>
        <a:srgbClr val="AAAFBA"/>
      </a:accent3>
      <a:accent4>
        <a:srgbClr val="DADADA"/>
      </a:accent4>
      <a:accent5>
        <a:srgbClr val="0C5DFF"/>
      </a:accent5>
      <a:accent6>
        <a:srgbClr val="5C8AE7"/>
      </a:accent6>
      <a:hlink>
        <a:srgbClr val="486478"/>
      </a:hlink>
      <a:folHlink>
        <a:srgbClr val="969696"/>
      </a:folHlink>
    </a:clrScheme>
    <a:fontScheme name="Другая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FF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ヒラギノ角ゴ Pro W3" pitchFamily="-111" charset="-128"/>
          </a:defRPr>
        </a:defPPr>
      </a:lstStyle>
    </a:lnDef>
  </a:objectDefaults>
  <a:extraClrSchemeLst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9">
        <a:dk1>
          <a:srgbClr val="000000"/>
        </a:dk1>
        <a:lt1>
          <a:srgbClr val="FFFFFF"/>
        </a:lt1>
        <a:dk2>
          <a:srgbClr val="0B406E"/>
        </a:dk2>
        <a:lt2>
          <a:srgbClr val="FFCC00"/>
        </a:lt2>
        <a:accent1>
          <a:srgbClr val="FF3300"/>
        </a:accent1>
        <a:accent2>
          <a:srgbClr val="6699FF"/>
        </a:accent2>
        <a:accent3>
          <a:srgbClr val="AAAFBA"/>
        </a:accent3>
        <a:accent4>
          <a:srgbClr val="DADADA"/>
        </a:accent4>
        <a:accent5>
          <a:srgbClr val="FFADAA"/>
        </a:accent5>
        <a:accent6>
          <a:srgbClr val="5C8A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</Template>
  <TotalTime>1561</TotalTime>
  <Words>173</Words>
  <Application>Microsoft Office PowerPoint</Application>
  <PresentationFormat>On-screen Show (4:3)</PresentationFormat>
  <Paragraphs>30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light</vt:lpstr>
      <vt:lpstr>Четвертая Всероссийская научно-практическая конференция «Современные подходы к лечению острого коронарного синдрома» при поддержке Европейской инициативы «Stent For Life» (SFL)</vt:lpstr>
      <vt:lpstr>PowerPoint Presentation</vt:lpstr>
      <vt:lpstr>PowerPoint Presentation</vt:lpstr>
      <vt:lpstr>PowerPoint Presentation</vt:lpstr>
      <vt:lpstr>PowerPoint Presentation</vt:lpstr>
      <vt:lpstr>Ждём вас на Всероссийской научно-практической конференции «Эндоваскулярное лечение структурных заболеваний сердца и сосудов»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40pt Trebuchet MS Bold</dc:title>
  <dc:creator>Вера Aзарова</dc:creator>
  <cp:lastModifiedBy>A</cp:lastModifiedBy>
  <cp:revision>31</cp:revision>
  <dcterms:created xsi:type="dcterms:W3CDTF">2016-04-20T12:28:58Z</dcterms:created>
  <dcterms:modified xsi:type="dcterms:W3CDTF">2016-10-27T12:56:14Z</dcterms:modified>
</cp:coreProperties>
</file>