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432" r:id="rId2"/>
    <p:sldId id="428" r:id="rId3"/>
  </p:sldIdLst>
  <p:sldSz cx="9144000" cy="6858000" type="screen4x3"/>
  <p:notesSz cx="7086600" cy="9372600"/>
  <p:custDataLst>
    <p:tags r:id="rId6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b="1" i="1" kern="1200" baseline="-25000">
        <a:solidFill>
          <a:srgbClr val="FFCC99"/>
        </a:solidFill>
        <a:latin typeface="Arial" charset="0"/>
        <a:ea typeface="ヒラギノ角ゴ Pro W3" pitchFamily="-111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b="1" i="1" kern="1200" baseline="-25000">
        <a:solidFill>
          <a:srgbClr val="FFCC99"/>
        </a:solidFill>
        <a:latin typeface="Arial" charset="0"/>
        <a:ea typeface="ヒラギノ角ゴ Pro W3" pitchFamily="-111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b="1" i="1" kern="1200" baseline="-25000">
        <a:solidFill>
          <a:srgbClr val="FFCC99"/>
        </a:solidFill>
        <a:latin typeface="Arial" charset="0"/>
        <a:ea typeface="ヒラギノ角ゴ Pro W3" pitchFamily="-111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b="1" i="1" kern="1200" baseline="-25000">
        <a:solidFill>
          <a:srgbClr val="FFCC99"/>
        </a:solidFill>
        <a:latin typeface="Arial" charset="0"/>
        <a:ea typeface="ヒラギノ角ゴ Pro W3" pitchFamily="-111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b="1" i="1" kern="1200" baseline="-25000">
        <a:solidFill>
          <a:srgbClr val="FFCC99"/>
        </a:solidFill>
        <a:latin typeface="Arial" charset="0"/>
        <a:ea typeface="ヒラギノ角ゴ Pro W3" pitchFamily="-111" charset="-128"/>
        <a:cs typeface="+mn-cs"/>
      </a:defRPr>
    </a:lvl5pPr>
    <a:lvl6pPr marL="2286000" algn="l" defTabSz="914400" rtl="0" eaLnBrk="1" latinLnBrk="0" hangingPunct="1">
      <a:defRPr b="1" i="1" kern="1200" baseline="-25000">
        <a:solidFill>
          <a:srgbClr val="FFCC99"/>
        </a:solidFill>
        <a:latin typeface="Arial" charset="0"/>
        <a:ea typeface="ヒラギノ角ゴ Pro W3" pitchFamily="-111" charset="-128"/>
        <a:cs typeface="+mn-cs"/>
      </a:defRPr>
    </a:lvl6pPr>
    <a:lvl7pPr marL="2743200" algn="l" defTabSz="914400" rtl="0" eaLnBrk="1" latinLnBrk="0" hangingPunct="1">
      <a:defRPr b="1" i="1" kern="1200" baseline="-25000">
        <a:solidFill>
          <a:srgbClr val="FFCC99"/>
        </a:solidFill>
        <a:latin typeface="Arial" charset="0"/>
        <a:ea typeface="ヒラギノ角ゴ Pro W3" pitchFamily="-111" charset="-128"/>
        <a:cs typeface="+mn-cs"/>
      </a:defRPr>
    </a:lvl7pPr>
    <a:lvl8pPr marL="3200400" algn="l" defTabSz="914400" rtl="0" eaLnBrk="1" latinLnBrk="0" hangingPunct="1">
      <a:defRPr b="1" i="1" kern="1200" baseline="-25000">
        <a:solidFill>
          <a:srgbClr val="FFCC99"/>
        </a:solidFill>
        <a:latin typeface="Arial" charset="0"/>
        <a:ea typeface="ヒラギノ角ゴ Pro W3" pitchFamily="-111" charset="-128"/>
        <a:cs typeface="+mn-cs"/>
      </a:defRPr>
    </a:lvl8pPr>
    <a:lvl9pPr marL="3657600" algn="l" defTabSz="914400" rtl="0" eaLnBrk="1" latinLnBrk="0" hangingPunct="1">
      <a:defRPr b="1" i="1" kern="1200" baseline="-25000">
        <a:solidFill>
          <a:srgbClr val="FFCC99"/>
        </a:solidFill>
        <a:latin typeface="Arial" charset="0"/>
        <a:ea typeface="ヒラギノ角ゴ Pro W3" pitchFamily="-111" charset="-128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orient="horz" pos="3947">
          <p15:clr>
            <a:srgbClr val="A4A3A4"/>
          </p15:clr>
        </p15:guide>
        <p15:guide id="3" pos="1179">
          <p15:clr>
            <a:srgbClr val="A4A3A4"/>
          </p15:clr>
        </p15:guide>
        <p15:guide id="4" pos="5617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2952">
          <p15:clr>
            <a:srgbClr val="A4A3A4"/>
          </p15:clr>
        </p15:guide>
        <p15:guide id="2" pos="2232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2EDEDA"/>
    <a:srgbClr val="12A7BC"/>
    <a:srgbClr val="00E8EE"/>
    <a:srgbClr val="49B1BF"/>
    <a:srgbClr val="77C5CF"/>
    <a:srgbClr val="486478"/>
    <a:srgbClr val="EA640A"/>
    <a:srgbClr val="EE952F"/>
    <a:srgbClr val="0B366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13" autoAdjust="0"/>
    <p:restoredTop sz="94662" autoAdjust="0"/>
  </p:normalViewPr>
  <p:slideViewPr>
    <p:cSldViewPr snapToGrid="0">
      <p:cViewPr>
        <p:scale>
          <a:sx n="72" d="100"/>
          <a:sy n="72" d="100"/>
        </p:scale>
        <p:origin x="-1123" y="-58"/>
      </p:cViewPr>
      <p:guideLst>
        <p:guide orient="horz" pos="2160"/>
        <p:guide orient="horz" pos="3947"/>
        <p:guide pos="1179"/>
        <p:guide pos="5617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68" d="100"/>
          <a:sy n="68" d="100"/>
        </p:scale>
        <p:origin x="3240" y="54"/>
      </p:cViewPr>
      <p:guideLst>
        <p:guide orient="horz" pos="2952"/>
        <p:guide pos="223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gs" Target="tags/tag1.xml"/><Relationship Id="rId5" Type="http://schemas.openxmlformats.org/officeDocument/2006/relationships/handoutMaster" Target="handoutMasters/handoutMaster1.xml"/><Relationship Id="rId10" Type="http://schemas.openxmlformats.org/officeDocument/2006/relationships/tableStyles" Target="tableStyles.xml"/><Relationship Id="rId4" Type="http://schemas.openxmlformats.org/officeDocument/2006/relationships/notesMaster" Target="notesMasters/notesMaster1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0225" cy="468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038" tIns="47020" rIns="94038" bIns="47020" numCol="1" anchor="t" anchorCtr="0" compatLnSpc="1">
            <a:prstTxWarp prst="textNoShape">
              <a:avLst/>
            </a:prstTxWarp>
          </a:bodyPr>
          <a:lstStyle>
            <a:lvl1pPr algn="l" defTabSz="939800" eaLnBrk="1" hangingPunct="1">
              <a:defRPr sz="1200" b="0" i="0" baseline="0">
                <a:solidFill>
                  <a:schemeClr val="tx1"/>
                </a:solidFill>
                <a:effectLst/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16375" y="0"/>
            <a:ext cx="3070225" cy="468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038" tIns="47020" rIns="94038" bIns="47020" numCol="1" anchor="t" anchorCtr="0" compatLnSpc="1">
            <a:prstTxWarp prst="textNoShape">
              <a:avLst/>
            </a:prstTxWarp>
          </a:bodyPr>
          <a:lstStyle>
            <a:lvl1pPr algn="r" defTabSz="939800" eaLnBrk="1" hangingPunct="1">
              <a:defRPr sz="1200" b="0" i="0" baseline="0">
                <a:solidFill>
                  <a:schemeClr val="tx1"/>
                </a:solidFill>
                <a:effectLst/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608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904288"/>
            <a:ext cx="3070225" cy="4683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038" tIns="47020" rIns="94038" bIns="47020" numCol="1" anchor="b" anchorCtr="0" compatLnSpc="1">
            <a:prstTxWarp prst="textNoShape">
              <a:avLst/>
            </a:prstTxWarp>
          </a:bodyPr>
          <a:lstStyle>
            <a:lvl1pPr algn="l" defTabSz="939800" eaLnBrk="1" hangingPunct="1">
              <a:defRPr sz="1200" b="0" i="0" baseline="0">
                <a:solidFill>
                  <a:schemeClr val="tx1"/>
                </a:solidFill>
                <a:effectLst/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608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16375" y="8904288"/>
            <a:ext cx="3070225" cy="4683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038" tIns="47020" rIns="94038" bIns="47020" numCol="1" anchor="b" anchorCtr="0" compatLnSpc="1">
            <a:prstTxWarp prst="textNoShape">
              <a:avLst/>
            </a:prstTxWarp>
          </a:bodyPr>
          <a:lstStyle>
            <a:lvl1pPr algn="r" defTabSz="939800" eaLnBrk="1" hangingPunct="1">
              <a:defRPr sz="1200" b="0" i="0" baseline="0"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4BB80BB5-BB19-4E0F-B5F7-26263311A766}" type="slidenum">
              <a:rPr lang="en-US" altLang="ru-RU"/>
              <a:pPr>
                <a:defRPr/>
              </a:pPr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80610025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0225" cy="468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038" tIns="47020" rIns="94038" bIns="47020" numCol="1" anchor="t" anchorCtr="0" compatLnSpc="1">
            <a:prstTxWarp prst="textNoShape">
              <a:avLst/>
            </a:prstTxWarp>
          </a:bodyPr>
          <a:lstStyle>
            <a:lvl1pPr algn="l" defTabSz="939800" eaLnBrk="1" hangingPunct="1">
              <a:defRPr sz="1200" b="0" i="0" baseline="0">
                <a:solidFill>
                  <a:schemeClr val="tx1"/>
                </a:solidFill>
                <a:effectLst/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16375" y="0"/>
            <a:ext cx="3070225" cy="468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038" tIns="47020" rIns="94038" bIns="47020" numCol="1" anchor="t" anchorCtr="0" compatLnSpc="1">
            <a:prstTxWarp prst="textNoShape">
              <a:avLst/>
            </a:prstTxWarp>
          </a:bodyPr>
          <a:lstStyle>
            <a:lvl1pPr algn="r" defTabSz="939800" eaLnBrk="1" hangingPunct="1">
              <a:defRPr sz="1200" b="0" i="0" baseline="0">
                <a:solidFill>
                  <a:schemeClr val="tx1"/>
                </a:solidFill>
                <a:effectLst/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98563" y="703263"/>
            <a:ext cx="4689475" cy="351631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44563" y="4452938"/>
            <a:ext cx="5197475" cy="4216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038" tIns="47020" rIns="94038" bIns="470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904288"/>
            <a:ext cx="3070225" cy="4683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038" tIns="47020" rIns="94038" bIns="47020" numCol="1" anchor="b" anchorCtr="0" compatLnSpc="1">
            <a:prstTxWarp prst="textNoShape">
              <a:avLst/>
            </a:prstTxWarp>
          </a:bodyPr>
          <a:lstStyle>
            <a:lvl1pPr algn="l" defTabSz="939800" eaLnBrk="1" hangingPunct="1">
              <a:defRPr sz="1200" b="0" i="0" baseline="0">
                <a:solidFill>
                  <a:schemeClr val="tx1"/>
                </a:solidFill>
                <a:effectLst/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16375" y="8904288"/>
            <a:ext cx="3070225" cy="4683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038" tIns="47020" rIns="94038" bIns="47020" numCol="1" anchor="b" anchorCtr="0" compatLnSpc="1">
            <a:prstTxWarp prst="textNoShape">
              <a:avLst/>
            </a:prstTxWarp>
          </a:bodyPr>
          <a:lstStyle>
            <a:lvl1pPr algn="r" defTabSz="939800" eaLnBrk="1" hangingPunct="1">
              <a:defRPr sz="1200" b="0" i="0" baseline="0"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E946F149-C31A-442F-9E75-E28AAA2525AF}" type="slidenum">
              <a:rPr lang="en-US" altLang="ru-RU"/>
              <a:pPr>
                <a:defRPr/>
              </a:pPr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235770056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Pr>
        <a:blipFill dpi="0" rotWithShape="0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2"/>
          <p:cNvSpPr>
            <a:spLocks noChangeArrowheads="1"/>
          </p:cNvSpPr>
          <p:nvPr/>
        </p:nvSpPr>
        <p:spPr bwMode="auto">
          <a:xfrm>
            <a:off x="561975" y="3946525"/>
            <a:ext cx="8185150" cy="946150"/>
          </a:xfrm>
          <a:prstGeom prst="rect">
            <a:avLst/>
          </a:prstGeom>
          <a:noFill/>
          <a:ln>
            <a:noFill/>
          </a:ln>
          <a:effectLst>
            <a:outerShdw dist="45791" dir="8778596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anchor="ctr" anchorCtr="1"/>
          <a:lstStyle>
            <a:lvl1pPr eaLnBrk="0" hangingPunct="0">
              <a:defRPr b="1" i="1">
                <a:solidFill>
                  <a:srgbClr val="FFCC99"/>
                </a:solidFill>
                <a:latin typeface="Arial" panose="020B0604020202020204" pitchFamily="34" charset="0"/>
                <a:ea typeface="ヒラギノ角ゴ Pro W3" pitchFamily="-111" charset="-128"/>
              </a:defRPr>
            </a:lvl1pPr>
            <a:lvl2pPr marL="742950" indent="-285750" eaLnBrk="0" hangingPunct="0">
              <a:defRPr b="1" i="1">
                <a:solidFill>
                  <a:srgbClr val="FFCC99"/>
                </a:solidFill>
                <a:latin typeface="Arial" panose="020B0604020202020204" pitchFamily="34" charset="0"/>
                <a:ea typeface="ヒラギノ角ゴ Pro W3" pitchFamily="-111" charset="-128"/>
              </a:defRPr>
            </a:lvl2pPr>
            <a:lvl3pPr marL="1143000" indent="-228600" eaLnBrk="0" hangingPunct="0">
              <a:defRPr b="1" i="1">
                <a:solidFill>
                  <a:srgbClr val="FFCC99"/>
                </a:solidFill>
                <a:latin typeface="Arial" panose="020B0604020202020204" pitchFamily="34" charset="0"/>
                <a:ea typeface="ヒラギノ角ゴ Pro W3" pitchFamily="-111" charset="-128"/>
              </a:defRPr>
            </a:lvl3pPr>
            <a:lvl4pPr marL="1600200" indent="-228600" eaLnBrk="0" hangingPunct="0">
              <a:defRPr b="1" i="1">
                <a:solidFill>
                  <a:srgbClr val="FFCC99"/>
                </a:solidFill>
                <a:latin typeface="Arial" panose="020B0604020202020204" pitchFamily="34" charset="0"/>
                <a:ea typeface="ヒラギノ角ゴ Pro W3" pitchFamily="-111" charset="-128"/>
              </a:defRPr>
            </a:lvl4pPr>
            <a:lvl5pPr marL="2057400" indent="-228600" eaLnBrk="0" hangingPunct="0">
              <a:defRPr b="1" i="1">
                <a:solidFill>
                  <a:srgbClr val="FFCC99"/>
                </a:solidFill>
                <a:latin typeface="Arial" panose="020B0604020202020204" pitchFamily="34" charset="0"/>
                <a:ea typeface="ヒラギノ角ゴ Pro W3" pitchFamily="-111" charset="-128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FFCC99"/>
                </a:solidFill>
                <a:latin typeface="Arial" panose="020B0604020202020204" pitchFamily="34" charset="0"/>
                <a:ea typeface="ヒラギノ角ゴ Pro W3" pitchFamily="-111" charset="-128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FFCC99"/>
                </a:solidFill>
                <a:latin typeface="Arial" panose="020B0604020202020204" pitchFamily="34" charset="0"/>
                <a:ea typeface="ヒラギノ角ゴ Pro W3" pitchFamily="-111" charset="-128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FFCC99"/>
                </a:solidFill>
                <a:latin typeface="Arial" panose="020B0604020202020204" pitchFamily="34" charset="0"/>
                <a:ea typeface="ヒラギノ角ゴ Pro W3" pitchFamily="-111" charset="-128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FFCC99"/>
                </a:solidFill>
                <a:latin typeface="Arial" panose="020B0604020202020204" pitchFamily="34" charset="0"/>
                <a:ea typeface="ヒラギノ角ゴ Pro W3" pitchFamily="-111" charset="-128"/>
              </a:defRPr>
            </a:lvl9pPr>
          </a:lstStyle>
          <a:p>
            <a:pPr algn="ctr" eaLnBrk="1" hangingPunct="1">
              <a:lnSpc>
                <a:spcPct val="95000"/>
              </a:lnSpc>
              <a:buClr>
                <a:schemeClr val="tx2"/>
              </a:buClr>
              <a:defRPr/>
            </a:pPr>
            <a:endParaRPr lang="en-US" altLang="ru-RU" sz="2600" baseline="0" smtClean="0">
              <a:solidFill>
                <a:srgbClr val="DDDDDD"/>
              </a:solidFill>
            </a:endParaRPr>
          </a:p>
          <a:p>
            <a:pPr algn="ctr" eaLnBrk="1" hangingPunct="1">
              <a:lnSpc>
                <a:spcPct val="95000"/>
              </a:lnSpc>
              <a:buClr>
                <a:schemeClr val="tx2"/>
              </a:buClr>
              <a:defRPr/>
            </a:pPr>
            <a:endParaRPr lang="en-US" altLang="ru-RU" sz="2600" baseline="0" smtClean="0">
              <a:solidFill>
                <a:srgbClr val="DDDDDD"/>
              </a:solidFill>
            </a:endParaRP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792163" y="2461592"/>
            <a:ext cx="7589837" cy="609600"/>
          </a:xfrm>
          <a:extLst>
            <a:ext uri="{AF507438-7753-43E0-B8FC-AC1667EBCBE1}">
              <a14:hiddenEffects xmlns:a14="http://schemas.microsoft.com/office/drawing/2010/main">
                <a:effectLst>
                  <a:outerShdw dist="35921" dir="81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rIns="0" anchor="ctr">
            <a:spAutoFit/>
          </a:bodyPr>
          <a:lstStyle>
            <a:lvl1pPr>
              <a:lnSpc>
                <a:spcPct val="85000"/>
              </a:lnSpc>
              <a:defRPr sz="4000">
                <a:solidFill>
                  <a:srgbClr val="FFFFFF"/>
                </a:solidFill>
              </a:defRPr>
            </a:lvl1pPr>
          </a:lstStyle>
          <a:p>
            <a:pPr lvl="0"/>
            <a:r>
              <a:rPr lang="ru-RU" noProof="0" dirty="0" smtClean="0"/>
              <a:t>Образец заголовка</a:t>
            </a:r>
            <a:endParaRPr lang="en-US" noProof="0" dirty="0" smtClean="0"/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457200" y="3277223"/>
            <a:ext cx="8185150" cy="889000"/>
          </a:xfrm>
          <a:extLst>
            <a:ext uri="{AF507438-7753-43E0-B8FC-AC1667EBCBE1}">
              <a14:hiddenEffects xmlns:a14="http://schemas.microsoft.com/office/drawing/2010/main">
                <a:effectLst>
                  <a:outerShdw dist="45791" dir="8778596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Ctr="1"/>
          <a:lstStyle>
            <a:lvl1pPr marL="0" indent="0" algn="ctr">
              <a:buSzTx/>
              <a:buFontTx/>
              <a:buNone/>
              <a:defRPr sz="2400" i="0">
                <a:solidFill>
                  <a:srgbClr val="12A7BC"/>
                </a:solidFill>
              </a:defRPr>
            </a:lvl1pPr>
          </a:lstStyle>
          <a:p>
            <a:pPr lvl="0"/>
            <a:r>
              <a:rPr lang="ru-RU" noProof="0" dirty="0" smtClean="0"/>
              <a:t>Образец подзаголовка</a:t>
            </a:r>
            <a:endParaRPr lang="en-US" noProof="0" dirty="0" smtClean="0"/>
          </a:p>
        </p:txBody>
      </p:sp>
    </p:spTree>
    <p:extLst>
      <p:ext uri="{BB962C8B-B14F-4D97-AF65-F5344CB8AC3E}">
        <p14:creationId xmlns:p14="http://schemas.microsoft.com/office/powerpoint/2010/main" val="1996362310"/>
      </p:ext>
    </p:extLst>
  </p:cSld>
  <p:clrMapOvr>
    <a:overrideClrMapping bg1="dk2" tx1="lt1" bg2="dk1" tx2="lt2" accent1="accent1" accent2="accent2" accent3="accent3" accent4="accent4" accent5="accent5" accent6="accent6" hlink="hlink" folHlink="folHlink"/>
  </p:clrMapOvr>
  <p:transition>
    <p:wipe dir="r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bg>
      <p:bgPr>
        <a:blipFill dpi="0" rotWithShape="0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8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8707823"/>
      </p:ext>
    </p:extLst>
  </p:cSld>
  <p:clrMapOvr>
    <a:masterClrMapping/>
  </p:clrMapOvr>
  <p:transition>
    <p:wipe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8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479550"/>
            <a:ext cx="3810000" cy="411480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79550"/>
            <a:ext cx="3810000" cy="411480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4225617"/>
      </p:ext>
    </p:extLst>
  </p:cSld>
  <p:clrMapOvr>
    <a:masterClrMapping/>
  </p:clrMapOvr>
  <p:transition>
    <p:wipe dir="r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 sz="28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9676375"/>
      </p:ext>
    </p:extLst>
  </p:cSld>
  <p:clrMapOvr>
    <a:masterClrMapping/>
  </p:clrMapOvr>
  <p:transition>
    <p:wipe dir="r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8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739111"/>
      </p:ext>
    </p:extLst>
  </p:cSld>
  <p:clrMapOvr>
    <a:masterClrMapping/>
  </p:clrMapOvr>
  <p:transition>
    <p:wipe dir="r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34571236"/>
      </p:ext>
    </p:extLst>
  </p:cSld>
  <p:clrMapOvr>
    <a:masterClrMapping/>
  </p:clrMapOvr>
  <p:transition>
    <p:wipe dir="r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3981715178"/>
      </p:ext>
    </p:extLst>
  </p:cSld>
  <p:clrMapOvr>
    <a:masterClrMapping/>
  </p:clrMapOvr>
  <p:transition>
    <p:wipe dir="r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latin typeface="+mj-lt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2891232135"/>
      </p:ext>
    </p:extLst>
  </p:cSld>
  <p:clrMapOvr>
    <a:masterClrMapping/>
  </p:clrMapOvr>
  <p:transition>
    <p:wipe dir="r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0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4213" y="155575"/>
            <a:ext cx="7769225" cy="755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53882" dir="81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45720" tIns="45720" rIns="4572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dirty="0" smtClean="0"/>
              <a:t>Образец заголовка</a:t>
            </a:r>
            <a:endParaRPr lang="en-US" altLang="ru-RU" dirty="0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47955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81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dirty="0" smtClean="0"/>
              <a:t>Образец текста</a:t>
            </a:r>
          </a:p>
          <a:p>
            <a:pPr lvl="1"/>
            <a:r>
              <a:rPr lang="ru-RU" altLang="ru-RU" dirty="0" smtClean="0"/>
              <a:t>Второй уровень</a:t>
            </a:r>
          </a:p>
          <a:p>
            <a:pPr lvl="2"/>
            <a:r>
              <a:rPr lang="ru-RU" altLang="ru-RU" dirty="0" smtClean="0"/>
              <a:t>Третий уровень</a:t>
            </a:r>
          </a:p>
          <a:p>
            <a:pPr lvl="3"/>
            <a:r>
              <a:rPr lang="ru-RU" altLang="ru-RU" dirty="0" smtClean="0"/>
              <a:t>Четвертый уровень</a:t>
            </a:r>
          </a:p>
          <a:p>
            <a:pPr lvl="4"/>
            <a:r>
              <a:rPr lang="ru-RU" altLang="ru-RU" dirty="0" smtClean="0"/>
              <a:t>Пятый уровень</a:t>
            </a:r>
            <a:endParaRPr lang="en-US" altLang="ru-RU" dirty="0" smtClean="0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47" r:id="rId1"/>
    <p:sldLayoutId id="2147483740" r:id="rId2"/>
    <p:sldLayoutId id="2147483741" r:id="rId3"/>
    <p:sldLayoutId id="2147483742" r:id="rId4"/>
    <p:sldLayoutId id="2147483743" r:id="rId5"/>
    <p:sldLayoutId id="2147483744" r:id="rId6"/>
    <p:sldLayoutId id="2147483745" r:id="rId7"/>
    <p:sldLayoutId id="2147483746" r:id="rId8"/>
  </p:sldLayoutIdLst>
  <p:transition>
    <p:wipe dir="r"/>
  </p:transition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800" b="1">
          <a:solidFill>
            <a:srgbClr val="FFFFFF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PlumbCondensed" pitchFamily="50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PlumbCondensed" pitchFamily="50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PlumbCondensed" pitchFamily="50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PlumbCondensed" pitchFamily="50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30000"/>
        </a:spcBef>
        <a:spcAft>
          <a:spcPct val="0"/>
        </a:spcAft>
        <a:buClr>
          <a:srgbClr val="12A7BC"/>
        </a:buClr>
        <a:buSzPct val="110000"/>
        <a:buChar char="•"/>
        <a:defRPr sz="1800" b="0">
          <a:solidFill>
            <a:srgbClr val="FFFFFF"/>
          </a:solidFill>
          <a:latin typeface="+mj-lt"/>
          <a:ea typeface="+mn-ea"/>
          <a:cs typeface="+mn-cs"/>
        </a:defRPr>
      </a:lvl1pPr>
      <a:lvl2pPr marL="742950" indent="-285750" algn="l" rtl="0" eaLnBrk="1" fontAlgn="base" hangingPunct="1">
        <a:spcBef>
          <a:spcPct val="30000"/>
        </a:spcBef>
        <a:spcAft>
          <a:spcPct val="0"/>
        </a:spcAft>
        <a:buClr>
          <a:srgbClr val="12A7BC"/>
        </a:buClr>
        <a:buSzPct val="70000"/>
        <a:buFont typeface="Wingdings 2" pitchFamily="18" charset="2"/>
        <a:buChar char="¡"/>
        <a:defRPr sz="1600" b="0">
          <a:solidFill>
            <a:srgbClr val="FFFFFF"/>
          </a:solidFill>
          <a:latin typeface="+mj-lt"/>
        </a:defRPr>
      </a:lvl2pPr>
      <a:lvl3pPr marL="1143000" indent="-228600" algn="l" rtl="0" eaLnBrk="1" fontAlgn="base" hangingPunct="1">
        <a:spcBef>
          <a:spcPct val="30000"/>
        </a:spcBef>
        <a:spcAft>
          <a:spcPct val="0"/>
        </a:spcAft>
        <a:buChar char="•"/>
        <a:defRPr sz="1400" b="0">
          <a:solidFill>
            <a:srgbClr val="FFFFFF"/>
          </a:solidFill>
          <a:latin typeface="+mj-lt"/>
        </a:defRPr>
      </a:lvl3pPr>
      <a:lvl4pPr marL="1600200" indent="-228600" algn="l" rtl="0" eaLnBrk="1" fontAlgn="base" hangingPunct="1">
        <a:spcBef>
          <a:spcPct val="30000"/>
        </a:spcBef>
        <a:spcAft>
          <a:spcPct val="0"/>
        </a:spcAft>
        <a:buChar char="–"/>
        <a:defRPr sz="1200" b="0">
          <a:solidFill>
            <a:srgbClr val="FFFFFF"/>
          </a:solidFill>
          <a:latin typeface="+mj-lt"/>
        </a:defRPr>
      </a:lvl4pPr>
      <a:lvl5pPr marL="2057400" indent="-228600" algn="l" rtl="0" eaLnBrk="1" fontAlgn="base" hangingPunct="1">
        <a:spcBef>
          <a:spcPct val="30000"/>
        </a:spcBef>
        <a:spcAft>
          <a:spcPct val="0"/>
        </a:spcAft>
        <a:buChar char="»"/>
        <a:defRPr sz="1200" b="0">
          <a:solidFill>
            <a:srgbClr val="FFFFFF"/>
          </a:solidFill>
          <a:latin typeface="+mj-lt"/>
        </a:defRPr>
      </a:lvl5pPr>
      <a:lvl6pPr marL="2514600" indent="-228600" algn="l" rtl="0" eaLnBrk="1" fontAlgn="base" hangingPunct="1">
        <a:spcBef>
          <a:spcPct val="30000"/>
        </a:spcBef>
        <a:spcAft>
          <a:spcPct val="0"/>
        </a:spcAft>
        <a:buChar char="»"/>
        <a:defRPr sz="2000" b="1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30000"/>
        </a:spcBef>
        <a:spcAft>
          <a:spcPct val="0"/>
        </a:spcAft>
        <a:buChar char="»"/>
        <a:defRPr sz="2000" b="1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30000"/>
        </a:spcBef>
        <a:spcAft>
          <a:spcPct val="0"/>
        </a:spcAft>
        <a:buChar char="»"/>
        <a:defRPr sz="2000" b="1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30000"/>
        </a:spcBef>
        <a:spcAft>
          <a:spcPct val="0"/>
        </a:spcAft>
        <a:buChar char="»"/>
        <a:defRPr sz="2000" b="1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3"/>
          <p:cNvSpPr>
            <a:spLocks noGrp="1"/>
          </p:cNvSpPr>
          <p:nvPr>
            <p:ph type="ctrTitle"/>
          </p:nvPr>
        </p:nvSpPr>
        <p:spPr>
          <a:xfrm>
            <a:off x="792163" y="1418289"/>
            <a:ext cx="7589837" cy="2708434"/>
          </a:xfrm>
        </p:spPr>
        <p:txBody>
          <a:bodyPr/>
          <a:lstStyle/>
          <a:p>
            <a:r>
              <a:rPr lang="ru-RU" dirty="0"/>
              <a:t>ICCA </a:t>
            </a:r>
            <a:r>
              <a:rPr lang="ru-RU" dirty="0" err="1"/>
              <a:t>Stroke</a:t>
            </a:r>
            <a:r>
              <a:rPr lang="ru-RU" dirty="0"/>
              <a:t> 2017 </a:t>
            </a:r>
            <a:r>
              <a:rPr lang="ru-RU" dirty="0" err="1"/>
              <a:t>Эндоваскулярное</a:t>
            </a:r>
            <a:r>
              <a:rPr lang="ru-RU" dirty="0"/>
              <a:t> лечение острого инсульта и </a:t>
            </a:r>
            <a:r>
              <a:rPr lang="ru-RU" dirty="0" err="1"/>
              <a:t>стентирование</a:t>
            </a:r>
            <a:r>
              <a:rPr lang="ru-RU" dirty="0"/>
              <a:t> сонных </a:t>
            </a:r>
            <a:r>
              <a:rPr lang="ru-RU" dirty="0" smtClean="0"/>
              <a:t>артерий</a:t>
            </a:r>
            <a:endParaRPr lang="ru-RU" dirty="0"/>
          </a:p>
        </p:txBody>
      </p:sp>
      <p:sp>
        <p:nvSpPr>
          <p:cNvPr id="9" name="Подзаголовок 4"/>
          <p:cNvSpPr>
            <a:spLocks noGrp="1"/>
          </p:cNvSpPr>
          <p:nvPr>
            <p:ph type="subTitle" idx="1"/>
          </p:nvPr>
        </p:nvSpPr>
        <p:spPr>
          <a:xfrm>
            <a:off x="457200" y="4894997"/>
            <a:ext cx="8185150" cy="889000"/>
          </a:xfrm>
        </p:spPr>
        <p:txBody>
          <a:bodyPr/>
          <a:lstStyle/>
          <a:p>
            <a:r>
              <a:rPr lang="ru-RU" dirty="0" smtClean="0">
                <a:solidFill>
                  <a:srgbClr val="9F1C90"/>
                </a:solidFill>
              </a:rPr>
              <a:t>г. Москва, </a:t>
            </a:r>
            <a:r>
              <a:rPr lang="ru-RU" dirty="0">
                <a:solidFill>
                  <a:srgbClr val="9F1C90"/>
                </a:solidFill>
              </a:rPr>
              <a:t>24–25 марта, 2017 года</a:t>
            </a:r>
          </a:p>
        </p:txBody>
      </p:sp>
    </p:spTree>
    <p:extLst>
      <p:ext uri="{BB962C8B-B14F-4D97-AF65-F5344CB8AC3E}">
        <p14:creationId xmlns:p14="http://schemas.microsoft.com/office/powerpoint/2010/main" val="516377211"/>
      </p:ext>
    </p:extLst>
  </p:cSld>
  <p:clrMapOvr>
    <a:masterClrMapping/>
  </p:clrMapOvr>
  <p:transition>
    <p:wipe dir="r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Объект 2"/>
          <p:cNvSpPr>
            <a:spLocks noGrp="1"/>
          </p:cNvSpPr>
          <p:nvPr>
            <p:ph idx="1"/>
          </p:nvPr>
        </p:nvSpPr>
        <p:spPr>
          <a:xfrm>
            <a:off x="786707" y="771589"/>
            <a:ext cx="7786688" cy="5597313"/>
          </a:xfrm>
        </p:spPr>
        <p:txBody>
          <a:bodyPr/>
          <a:lstStyle/>
          <a:p>
            <a:pPr marL="0" indent="0">
              <a:buNone/>
            </a:pPr>
            <a:r>
              <a:rPr lang="ru-RU" sz="1600" dirty="0" smtClean="0">
                <a:latin typeface="Arial" charset="0"/>
                <a:ea typeface="Arial" charset="0"/>
                <a:cs typeface="Arial" charset="0"/>
              </a:rPr>
              <a:t>Участвовало в конференции </a:t>
            </a:r>
            <a:r>
              <a:rPr lang="ru-RU" sz="1600" dirty="0" smtClean="0">
                <a:latin typeface="Arial" charset="0"/>
                <a:ea typeface="Arial" charset="0"/>
                <a:cs typeface="Arial" charset="0"/>
              </a:rPr>
              <a:t>– </a:t>
            </a:r>
            <a:r>
              <a:rPr lang="ru-RU" sz="1600" dirty="0" smtClean="0">
                <a:solidFill>
                  <a:srgbClr val="A13B90"/>
                </a:solidFill>
                <a:latin typeface="Arial" charset="0"/>
                <a:ea typeface="Arial" charset="0"/>
                <a:cs typeface="Arial" charset="0"/>
              </a:rPr>
              <a:t>322</a:t>
            </a:r>
            <a:endParaRPr lang="ru-RU" sz="1600" dirty="0" smtClean="0">
              <a:solidFill>
                <a:srgbClr val="A13B90"/>
              </a:solidFill>
              <a:latin typeface="Arial" charset="0"/>
              <a:ea typeface="Arial" charset="0"/>
              <a:cs typeface="Arial" charset="0"/>
            </a:endParaRPr>
          </a:p>
          <a:p>
            <a:pPr marL="0" indent="0">
              <a:buNone/>
            </a:pPr>
            <a:r>
              <a:rPr lang="ru-RU" sz="1600" dirty="0">
                <a:latin typeface="Arial" charset="0"/>
                <a:ea typeface="Arial" charset="0"/>
                <a:cs typeface="Arial" charset="0"/>
              </a:rPr>
              <a:t>и</a:t>
            </a:r>
            <a:r>
              <a:rPr lang="ru-RU" sz="1600" dirty="0" smtClean="0">
                <a:latin typeface="Arial" charset="0"/>
                <a:ea typeface="Arial" charset="0"/>
                <a:cs typeface="Arial" charset="0"/>
              </a:rPr>
              <a:t>з них:</a:t>
            </a:r>
          </a:p>
          <a:p>
            <a:pPr>
              <a:buClr>
                <a:srgbClr val="A13B90"/>
              </a:buClr>
            </a:pPr>
            <a:r>
              <a:rPr lang="ru-RU" sz="1600" dirty="0" smtClean="0">
                <a:latin typeface="Arial" charset="0"/>
                <a:ea typeface="Arial" charset="0"/>
                <a:cs typeface="Arial" charset="0"/>
              </a:rPr>
              <a:t>Российские участники </a:t>
            </a:r>
            <a:r>
              <a:rPr lang="ru-RU" sz="1600" dirty="0" smtClean="0">
                <a:latin typeface="Arial" charset="0"/>
                <a:ea typeface="Arial" charset="0"/>
                <a:cs typeface="Arial" charset="0"/>
              </a:rPr>
              <a:t>– </a:t>
            </a:r>
            <a:r>
              <a:rPr lang="ru-RU" sz="1600" dirty="0" smtClean="0">
                <a:solidFill>
                  <a:srgbClr val="A13B90"/>
                </a:solidFill>
                <a:latin typeface="Arial" charset="0"/>
                <a:ea typeface="Arial" charset="0"/>
                <a:cs typeface="Arial" charset="0"/>
              </a:rPr>
              <a:t>194</a:t>
            </a:r>
            <a:endParaRPr lang="ru-RU" sz="1600" dirty="0" smtClean="0">
              <a:solidFill>
                <a:srgbClr val="A13B90"/>
              </a:solidFill>
              <a:latin typeface="Arial" charset="0"/>
              <a:ea typeface="Arial" charset="0"/>
              <a:cs typeface="Arial" charset="0"/>
            </a:endParaRPr>
          </a:p>
          <a:p>
            <a:pPr lvl="1">
              <a:buClr>
                <a:srgbClr val="A13B90"/>
              </a:buClr>
            </a:pPr>
            <a:r>
              <a:rPr lang="ru-RU" sz="1600" dirty="0" smtClean="0">
                <a:latin typeface="Arial" charset="0"/>
                <a:ea typeface="Arial" charset="0"/>
                <a:cs typeface="Arial" charset="0"/>
              </a:rPr>
              <a:t>спикеры – 19</a:t>
            </a:r>
            <a:endParaRPr lang="ru-RU" sz="1600" dirty="0" smtClean="0">
              <a:latin typeface="Arial" charset="0"/>
              <a:ea typeface="Arial" charset="0"/>
              <a:cs typeface="Arial" charset="0"/>
            </a:endParaRPr>
          </a:p>
          <a:p>
            <a:pPr lvl="1">
              <a:buClr>
                <a:srgbClr val="A13B90"/>
              </a:buClr>
            </a:pPr>
            <a:r>
              <a:rPr lang="ru-RU" sz="1600" dirty="0" smtClean="0">
                <a:latin typeface="Arial" charset="0"/>
                <a:ea typeface="Arial" charset="0"/>
                <a:cs typeface="Arial" charset="0"/>
              </a:rPr>
              <a:t>участники </a:t>
            </a:r>
            <a:r>
              <a:rPr lang="ru-RU" sz="1600" dirty="0" err="1" smtClean="0">
                <a:latin typeface="Arial" charset="0"/>
                <a:ea typeface="Arial" charset="0"/>
                <a:cs typeface="Arial" charset="0"/>
              </a:rPr>
              <a:t>конфернции</a:t>
            </a:r>
            <a:r>
              <a:rPr lang="ru-RU" sz="1600" dirty="0" smtClean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ru-RU" sz="1600" dirty="0">
                <a:latin typeface="Arial" charset="0"/>
                <a:ea typeface="Arial" charset="0"/>
                <a:cs typeface="Arial" charset="0"/>
              </a:rPr>
              <a:t>–</a:t>
            </a:r>
            <a:r>
              <a:rPr lang="ru-RU" sz="1600" dirty="0" smtClean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ru-RU" sz="1600" dirty="0" smtClean="0">
                <a:latin typeface="Arial" charset="0"/>
                <a:ea typeface="Arial" charset="0"/>
                <a:cs typeface="Arial" charset="0"/>
              </a:rPr>
              <a:t>156</a:t>
            </a:r>
            <a:endParaRPr lang="ru-RU" sz="1600" dirty="0" smtClean="0">
              <a:latin typeface="Arial" charset="0"/>
              <a:ea typeface="Arial" charset="0"/>
              <a:cs typeface="Arial" charset="0"/>
            </a:endParaRPr>
          </a:p>
          <a:p>
            <a:pPr lvl="1">
              <a:buClr>
                <a:srgbClr val="A13B90"/>
              </a:buClr>
            </a:pPr>
            <a:r>
              <a:rPr lang="ru-RU" sz="1600" dirty="0" smtClean="0">
                <a:latin typeface="Arial" charset="0"/>
                <a:ea typeface="Arial" charset="0"/>
                <a:cs typeface="Arial" charset="0"/>
              </a:rPr>
              <a:t>сотрудники компаний </a:t>
            </a:r>
            <a:r>
              <a:rPr lang="ru-RU" sz="1600" dirty="0">
                <a:latin typeface="Arial" charset="0"/>
                <a:ea typeface="Arial" charset="0"/>
                <a:cs typeface="Arial" charset="0"/>
              </a:rPr>
              <a:t>– </a:t>
            </a:r>
            <a:r>
              <a:rPr lang="ru-RU" sz="1600" dirty="0" smtClean="0">
                <a:latin typeface="Arial" charset="0"/>
                <a:ea typeface="Arial" charset="0"/>
                <a:cs typeface="Arial" charset="0"/>
              </a:rPr>
              <a:t>19</a:t>
            </a:r>
            <a:endParaRPr lang="ru-RU" sz="1600" dirty="0" smtClean="0">
              <a:latin typeface="Arial" charset="0"/>
              <a:ea typeface="Arial" charset="0"/>
              <a:cs typeface="Arial" charset="0"/>
            </a:endParaRPr>
          </a:p>
          <a:p>
            <a:pPr>
              <a:buClr>
                <a:srgbClr val="A13B90"/>
              </a:buClr>
            </a:pPr>
            <a:r>
              <a:rPr lang="ru-RU" sz="1600" dirty="0" smtClean="0">
                <a:latin typeface="Arial" charset="0"/>
                <a:ea typeface="Arial" charset="0"/>
                <a:cs typeface="Arial" charset="0"/>
              </a:rPr>
              <a:t>Зарубежные участники </a:t>
            </a:r>
            <a:r>
              <a:rPr lang="ru-RU" sz="1600" dirty="0">
                <a:latin typeface="Arial" charset="0"/>
                <a:ea typeface="Arial" charset="0"/>
                <a:cs typeface="Arial" charset="0"/>
              </a:rPr>
              <a:t>– </a:t>
            </a:r>
            <a:r>
              <a:rPr lang="ru-RU" sz="1600" dirty="0" smtClean="0">
                <a:solidFill>
                  <a:srgbClr val="A13B90"/>
                </a:solidFill>
                <a:latin typeface="Arial" charset="0"/>
                <a:ea typeface="Arial" charset="0"/>
                <a:cs typeface="Arial" charset="0"/>
              </a:rPr>
              <a:t>128</a:t>
            </a:r>
            <a:endParaRPr lang="ru-RU" sz="1600" dirty="0">
              <a:solidFill>
                <a:srgbClr val="A13B90"/>
              </a:solidFill>
              <a:latin typeface="Arial" charset="0"/>
              <a:ea typeface="Arial" charset="0"/>
              <a:cs typeface="Arial" charset="0"/>
            </a:endParaRPr>
          </a:p>
          <a:p>
            <a:pPr lvl="1">
              <a:buClr>
                <a:srgbClr val="A13B90"/>
              </a:buClr>
            </a:pPr>
            <a:r>
              <a:rPr lang="ru-RU" sz="1600" dirty="0">
                <a:latin typeface="Arial" charset="0"/>
                <a:ea typeface="Arial" charset="0"/>
                <a:cs typeface="Arial" charset="0"/>
              </a:rPr>
              <a:t>спикеры – </a:t>
            </a:r>
            <a:r>
              <a:rPr lang="ru-RU" sz="1600" dirty="0" smtClean="0">
                <a:latin typeface="Arial" charset="0"/>
                <a:ea typeface="Arial" charset="0"/>
                <a:cs typeface="Arial" charset="0"/>
              </a:rPr>
              <a:t>38</a:t>
            </a:r>
            <a:endParaRPr lang="ru-RU" sz="1600" dirty="0">
              <a:latin typeface="Arial" charset="0"/>
              <a:ea typeface="Arial" charset="0"/>
              <a:cs typeface="Arial" charset="0"/>
            </a:endParaRPr>
          </a:p>
          <a:p>
            <a:pPr lvl="1">
              <a:buClr>
                <a:srgbClr val="A13B90"/>
              </a:buClr>
            </a:pPr>
            <a:r>
              <a:rPr lang="ru-RU" sz="1600" dirty="0">
                <a:latin typeface="Arial" charset="0"/>
                <a:ea typeface="Arial" charset="0"/>
                <a:cs typeface="Arial" charset="0"/>
              </a:rPr>
              <a:t>участники </a:t>
            </a:r>
            <a:r>
              <a:rPr lang="ru-RU" sz="1600" dirty="0" err="1">
                <a:latin typeface="Arial" charset="0"/>
                <a:ea typeface="Arial" charset="0"/>
                <a:cs typeface="Arial" charset="0"/>
              </a:rPr>
              <a:t>конфернции</a:t>
            </a:r>
            <a:r>
              <a:rPr lang="ru-RU" sz="1600" dirty="0">
                <a:latin typeface="Arial" charset="0"/>
                <a:ea typeface="Arial" charset="0"/>
                <a:cs typeface="Arial" charset="0"/>
              </a:rPr>
              <a:t> – </a:t>
            </a:r>
            <a:r>
              <a:rPr lang="ru-RU" sz="1600" dirty="0" smtClean="0">
                <a:latin typeface="Arial" charset="0"/>
                <a:ea typeface="Arial" charset="0"/>
                <a:cs typeface="Arial" charset="0"/>
              </a:rPr>
              <a:t>67</a:t>
            </a:r>
            <a:endParaRPr lang="ru-RU" sz="1600" dirty="0">
              <a:latin typeface="Arial" charset="0"/>
              <a:ea typeface="Arial" charset="0"/>
              <a:cs typeface="Arial" charset="0"/>
            </a:endParaRPr>
          </a:p>
          <a:p>
            <a:pPr lvl="1">
              <a:buClr>
                <a:srgbClr val="A13B90"/>
              </a:buClr>
            </a:pPr>
            <a:r>
              <a:rPr lang="ru-RU" sz="1600" dirty="0">
                <a:latin typeface="Arial" charset="0"/>
                <a:ea typeface="Arial" charset="0"/>
                <a:cs typeface="Arial" charset="0"/>
              </a:rPr>
              <a:t>сотрудники компаний – </a:t>
            </a:r>
            <a:r>
              <a:rPr lang="ru-RU" sz="1600" dirty="0" smtClean="0">
                <a:latin typeface="Arial" charset="0"/>
                <a:ea typeface="Arial" charset="0"/>
                <a:cs typeface="Arial" charset="0"/>
              </a:rPr>
              <a:t>23</a:t>
            </a:r>
            <a:endParaRPr lang="ru-RU" sz="1600" dirty="0">
              <a:latin typeface="Arial" charset="0"/>
              <a:ea typeface="Arial" charset="0"/>
              <a:cs typeface="Arial" charset="0"/>
            </a:endParaRPr>
          </a:p>
          <a:p>
            <a:pPr marL="0" indent="0">
              <a:buNone/>
            </a:pPr>
            <a:endParaRPr lang="ru-RU" sz="1600" dirty="0" smtClean="0">
              <a:solidFill>
                <a:srgbClr val="C00000"/>
              </a:solidFill>
              <a:latin typeface="Arial" charset="0"/>
              <a:ea typeface="Arial" charset="0"/>
              <a:cs typeface="Arial" charset="0"/>
            </a:endParaRPr>
          </a:p>
          <a:p>
            <a:pPr marL="0" indent="0">
              <a:buNone/>
            </a:pPr>
            <a:r>
              <a:rPr lang="ru-RU" sz="1600" dirty="0" smtClean="0">
                <a:latin typeface="Arial" charset="0"/>
                <a:ea typeface="Arial" charset="0"/>
                <a:cs typeface="Arial" charset="0"/>
              </a:rPr>
              <a:t>Количество </a:t>
            </a:r>
            <a:r>
              <a:rPr lang="ru-RU" sz="1600" dirty="0" smtClean="0">
                <a:latin typeface="Arial" charset="0"/>
                <a:ea typeface="Arial" charset="0"/>
                <a:cs typeface="Arial" charset="0"/>
              </a:rPr>
              <a:t>секционных </a:t>
            </a:r>
            <a:r>
              <a:rPr lang="ru-RU" sz="1600" dirty="0">
                <a:latin typeface="Arial" charset="0"/>
                <a:ea typeface="Arial" charset="0"/>
                <a:cs typeface="Arial" charset="0"/>
              </a:rPr>
              <a:t>заседаний – </a:t>
            </a:r>
            <a:r>
              <a:rPr lang="ru-RU" sz="1600" dirty="0" smtClean="0">
                <a:latin typeface="Arial" charset="0"/>
                <a:ea typeface="Arial" charset="0"/>
                <a:cs typeface="Arial" charset="0"/>
              </a:rPr>
              <a:t>10</a:t>
            </a:r>
            <a:endParaRPr lang="ru-RU" sz="1600" dirty="0" smtClean="0">
              <a:latin typeface="Arial" charset="0"/>
              <a:ea typeface="Arial" charset="0"/>
              <a:cs typeface="Arial" charset="0"/>
            </a:endParaRPr>
          </a:p>
          <a:p>
            <a:pPr marL="0" indent="0">
              <a:buNone/>
            </a:pPr>
            <a:r>
              <a:rPr lang="ru-RU" sz="1600" dirty="0" smtClean="0">
                <a:latin typeface="Arial" charset="0"/>
                <a:ea typeface="Arial" charset="0"/>
                <a:cs typeface="Arial" charset="0"/>
              </a:rPr>
              <a:t>Количество докладов на секционных заседаниях </a:t>
            </a:r>
            <a:r>
              <a:rPr lang="ru-RU" sz="1600" dirty="0">
                <a:latin typeface="Arial" charset="0"/>
                <a:ea typeface="Arial" charset="0"/>
                <a:cs typeface="Arial" charset="0"/>
              </a:rPr>
              <a:t>– </a:t>
            </a:r>
            <a:r>
              <a:rPr lang="ru-RU" sz="1600" dirty="0" smtClean="0">
                <a:latin typeface="Arial" charset="0"/>
                <a:ea typeface="Arial" charset="0"/>
                <a:cs typeface="Arial" charset="0"/>
              </a:rPr>
              <a:t>56</a:t>
            </a:r>
            <a:endParaRPr lang="ru-RU" sz="1600" dirty="0" smtClean="0">
              <a:latin typeface="Arial" charset="0"/>
              <a:ea typeface="Arial" charset="0"/>
              <a:cs typeface="Arial" charset="0"/>
            </a:endParaRPr>
          </a:p>
          <a:p>
            <a:pPr marL="0" indent="0">
              <a:buNone/>
            </a:pPr>
            <a:r>
              <a:rPr lang="ru-RU" sz="1600" dirty="0" err="1" smtClean="0">
                <a:latin typeface="Arial" charset="0"/>
                <a:ea typeface="Arial" charset="0"/>
                <a:cs typeface="Arial" charset="0"/>
              </a:rPr>
              <a:t>Постерные</a:t>
            </a:r>
            <a:r>
              <a:rPr lang="ru-RU" sz="1600" dirty="0" smtClean="0">
                <a:latin typeface="Arial" charset="0"/>
                <a:ea typeface="Arial" charset="0"/>
                <a:cs typeface="Arial" charset="0"/>
              </a:rPr>
              <a:t> доклады – 3</a:t>
            </a:r>
          </a:p>
          <a:p>
            <a:pPr marL="0" indent="0">
              <a:buNone/>
            </a:pPr>
            <a:r>
              <a:rPr lang="ru-RU" sz="1600" dirty="0" smtClean="0">
                <a:latin typeface="Arial" charset="0"/>
                <a:ea typeface="Arial" charset="0"/>
                <a:cs typeface="Arial" charset="0"/>
              </a:rPr>
              <a:t>Симпозиумы – 3</a:t>
            </a:r>
          </a:p>
          <a:p>
            <a:pPr marL="0" indent="0">
              <a:buNone/>
            </a:pPr>
            <a:r>
              <a:rPr lang="ru-RU" sz="1600" dirty="0" smtClean="0">
                <a:latin typeface="Arial" charset="0"/>
                <a:ea typeface="Arial" charset="0"/>
                <a:cs typeface="Arial" charset="0"/>
              </a:rPr>
              <a:t>М</a:t>
            </a:r>
            <a:r>
              <a:rPr lang="ru-RU" sz="1600" dirty="0" smtClean="0">
                <a:latin typeface="Arial" charset="0"/>
                <a:ea typeface="Arial" charset="0"/>
                <a:cs typeface="Arial" charset="0"/>
              </a:rPr>
              <a:t>астер-класс </a:t>
            </a:r>
            <a:r>
              <a:rPr lang="ru-RU" sz="1600" dirty="0">
                <a:latin typeface="Arial" charset="0"/>
                <a:ea typeface="Arial" charset="0"/>
                <a:cs typeface="Arial" charset="0"/>
              </a:rPr>
              <a:t>– </a:t>
            </a:r>
            <a:r>
              <a:rPr lang="ru-RU" sz="1600" dirty="0">
                <a:latin typeface="Arial" charset="0"/>
                <a:ea typeface="Arial" charset="0"/>
                <a:cs typeface="Arial" charset="0"/>
              </a:rPr>
              <a:t>1</a:t>
            </a:r>
            <a:endParaRPr lang="ru-RU" sz="1600" dirty="0" smtClean="0">
              <a:latin typeface="Arial" charset="0"/>
              <a:ea typeface="Arial" charset="0"/>
              <a:cs typeface="Arial" charset="0"/>
            </a:endParaRPr>
          </a:p>
          <a:p>
            <a:pPr marL="0" indent="0">
              <a:buNone/>
            </a:pPr>
            <a:r>
              <a:rPr lang="ru-RU" sz="1600" dirty="0" smtClean="0">
                <a:latin typeface="Arial" charset="0"/>
                <a:ea typeface="Arial" charset="0"/>
                <a:cs typeface="Arial" charset="0"/>
              </a:rPr>
              <a:t>К</a:t>
            </a:r>
            <a:r>
              <a:rPr lang="ru-RU" sz="1600" dirty="0" smtClean="0">
                <a:latin typeface="Arial" charset="0"/>
                <a:ea typeface="Arial" charset="0"/>
                <a:cs typeface="Arial" charset="0"/>
              </a:rPr>
              <a:t>руглый стол </a:t>
            </a:r>
            <a:r>
              <a:rPr lang="ru-RU" sz="1600" dirty="0">
                <a:latin typeface="Arial" charset="0"/>
                <a:ea typeface="Arial" charset="0"/>
                <a:cs typeface="Arial" charset="0"/>
              </a:rPr>
              <a:t>–</a:t>
            </a:r>
            <a:r>
              <a:rPr lang="ru-RU" sz="1600" dirty="0" smtClean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ru-RU" sz="1600" dirty="0" smtClean="0">
                <a:latin typeface="Arial" charset="0"/>
                <a:ea typeface="Arial" charset="0"/>
                <a:cs typeface="Arial" charset="0"/>
              </a:rPr>
              <a:t>1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90414" y="201478"/>
            <a:ext cx="758804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i="0" baseline="0" dirty="0" smtClean="0">
                <a:solidFill>
                  <a:srgbClr val="A13B90"/>
                </a:solidFill>
                <a:latin typeface="+mj-lt"/>
              </a:rPr>
              <a:t>Участники</a:t>
            </a:r>
          </a:p>
        </p:txBody>
      </p:sp>
    </p:spTree>
    <p:extLst>
      <p:ext uri="{BB962C8B-B14F-4D97-AF65-F5344CB8AC3E}">
        <p14:creationId xmlns:p14="http://schemas.microsoft.com/office/powerpoint/2010/main" val="2214279801"/>
      </p:ext>
    </p:extLst>
  </p:cSld>
  <p:clrMapOvr>
    <a:masterClrMapping/>
  </p:clrMapOvr>
  <p:transition>
    <p:wipe dir="r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8"/>
  <p:tag name="MMPROD_UIDATA" val="&lt;database version=&quot;6.0&quot;&gt;&lt;object type=&quot;1&quot; unique_id=&quot;10001&quot;&gt;&lt;object type=&quot;8&quot; unique_id=&quot;10002&quot;&gt;&lt;/object&gt;&lt;object type=&quot;2&quot; unique_id=&quot;10003&quot;&gt;&lt;object type=&quot;3&quot; unique_id=&quot;10004&quot;&gt;&lt;property id=&quot;20148&quot; value=&quot;5&quot;/&gt;&lt;property id=&quot;20300&quot; value=&quot;Slide 1 - &amp;quot;CRF 2007 Template&amp;#x0D;&amp;#x0A;Title 44 pt Bold Arial&amp;quot;&quot;/&gt;&lt;property id=&quot;20307&quot; value=&quot;404&quot;/&gt;&lt;/object&gt;&lt;object type=&quot;3&quot; unique_id=&quot;10005&quot;&gt;&lt;property id=&quot;20148&quot; value=&quot;5&quot;/&gt;&lt;property id=&quot;20300&quot; value=&quot;Slide 2 - &amp;quot;Text Slide – Titles Need to be Titlecase&amp;quot;&quot;/&gt;&lt;property id=&quot;20307&quot; value=&quot;405&quot;/&gt;&lt;/object&gt;&lt;object type=&quot;3&quot; unique_id=&quot;10006&quot;&gt;&lt;property id=&quot;20148&quot; value=&quot;5&quot;/&gt;&lt;property id=&quot;20300&quot; value=&quot;Slide 3 - &amp;quot;Color Palette&amp;quot;&quot;/&gt;&lt;property id=&quot;20307&quot; value=&quot;409&quot;/&gt;&lt;/object&gt;&lt;object type=&quot;3&quot; unique_id=&quot;10007&quot;&gt;&lt;property id=&quot;20148&quot; value=&quot;5&quot;/&gt;&lt;property id=&quot;20300&quot; value=&quot;Slide 4 - &amp;quot;Charts Slide&amp;quot;&quot;/&gt;&lt;property id=&quot;20307&quot; value=&quot;406&quot;/&gt;&lt;/object&gt;&lt;object type=&quot;3&quot; unique_id=&quot;10008&quot;&gt;&lt;property id=&quot;20148&quot; value=&quot;5&quot;/&gt;&lt;property id=&quot;20300&quot; value=&quot;Slide 6 - &amp;quot;Table Slide&amp;quot;&quot;/&gt;&lt;property id=&quot;20307&quot; value=&quot;398&quot;/&gt;&lt;/object&gt;&lt;object type=&quot;3&quot; unique_id=&quot;10009&quot;&gt;&lt;property id=&quot;20148&quot; value=&quot;5&quot;/&gt;&lt;property id=&quot;20300&quot; value=&quot;Slide 7 - &amp;quot;Sample Org Chart&amp;quot;&quot;/&gt;&lt;property id=&quot;20307&quot; value=&quot;403&quot;/&gt;&lt;/object&gt;&lt;object type=&quot;3&quot; unique_id=&quot;10010&quot;&gt;&lt;property id=&quot;20148&quot; value=&quot;5&quot;/&gt;&lt;property id=&quot;20300&quot; value=&quot;Slide 8 - &amp;quot;Sample Line Chart&amp;quot;&quot;/&gt;&lt;property id=&quot;20307&quot; value=&quot;407&quot;/&gt;&lt;/object&gt;&lt;object type=&quot;3&quot; unique_id=&quot;10011&quot;&gt;&lt;property id=&quot;20148&quot; value=&quot;5&quot;/&gt;&lt;property id=&quot;20300&quot; value=&quot;Slide 10 - &amp;quot;Photos &amp;amp; Bulleted Text&amp;quot;&quot;/&gt;&lt;property id=&quot;20307&quot; value=&quot;410&quot;/&gt;&lt;/object&gt;&lt;object type=&quot;3&quot; unique_id=&quot;10012&quot;&gt;&lt;property id=&quot;20148&quot; value=&quot;5&quot;/&gt;&lt;property id=&quot;20300&quot; value=&quot;Slide 11 - &amp;quot;Photo&amp;quot;&quot;/&gt;&lt;property id=&quot;20307&quot; value=&quot;411&quot;/&gt;&lt;/object&gt;&lt;object type=&quot;3&quot; unique_id=&quot;17581&quot;&gt;&lt;property id=&quot;20148&quot; value=&quot;5&quot;/&gt;&lt;property id=&quot;20300&quot; value=&quot;Slide 5&quot;/&gt;&lt;property id=&quot;20307&quot; value=&quot;414&quot;/&gt;&lt;/object&gt;&lt;object type=&quot;3&quot; unique_id=&quot;17582&quot;&gt;&lt;property id=&quot;20148&quot; value=&quot;5&quot;/&gt;&lt;property id=&quot;20300&quot; value=&quot;Slide 9 - &amp;quot;Sample Line Chart&amp;quot;&quot;/&gt;&lt;property id=&quot;20307&quot; value=&quot;413&quot;/&gt;&lt;/object&gt;&lt;/object&gt;&lt;/object&gt;&lt;/database&gt;"/>
</p:tagLst>
</file>

<file path=ppt/theme/theme1.xml><?xml version="1.0" encoding="utf-8"?>
<a:theme xmlns:a="http://schemas.openxmlformats.org/drawingml/2006/main" name="light">
  <a:themeElements>
    <a:clrScheme name="Другая 9">
      <a:dk1>
        <a:srgbClr val="E0EAFF"/>
      </a:dk1>
      <a:lt1>
        <a:srgbClr val="004DEF"/>
      </a:lt1>
      <a:dk2>
        <a:srgbClr val="004DEF"/>
      </a:dk2>
      <a:lt2>
        <a:srgbClr val="004DEF"/>
      </a:lt2>
      <a:accent1>
        <a:srgbClr val="C8DAFF"/>
      </a:accent1>
      <a:accent2>
        <a:srgbClr val="6699FF"/>
      </a:accent2>
      <a:accent3>
        <a:srgbClr val="AAAFBA"/>
      </a:accent3>
      <a:accent4>
        <a:srgbClr val="DADADA"/>
      </a:accent4>
      <a:accent5>
        <a:srgbClr val="0C5DFF"/>
      </a:accent5>
      <a:accent6>
        <a:srgbClr val="5C8AE7"/>
      </a:accent6>
      <a:hlink>
        <a:srgbClr val="486478"/>
      </a:hlink>
      <a:folHlink>
        <a:srgbClr val="969696"/>
      </a:folHlink>
    </a:clrScheme>
    <a:fontScheme name="Другая 1">
      <a:majorFont>
        <a:latin typeface="Trebuchet MS"/>
        <a:ea typeface=""/>
        <a:cs typeface=""/>
      </a:majorFont>
      <a:minorFont>
        <a:latin typeface="Trebuchet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1" u="none" strike="noStrike" cap="none" normalizeH="0" baseline="0" smtClean="0">
            <a:ln>
              <a:noFill/>
            </a:ln>
            <a:solidFill>
              <a:srgbClr val="FFCC99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charset="0"/>
            <a:ea typeface="ヒラギノ角ゴ Pro W3" pitchFamily="-111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1" u="none" strike="noStrike" cap="none" normalizeH="0" baseline="0" smtClean="0">
            <a:ln>
              <a:noFill/>
            </a:ln>
            <a:solidFill>
              <a:srgbClr val="FFCC99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charset="0"/>
            <a:ea typeface="ヒラギノ角ゴ Pro W3" pitchFamily="-111" charset="-128"/>
          </a:defRPr>
        </a:defPPr>
      </a:lstStyle>
    </a:lnDef>
  </a:objectDefaults>
  <a:extraClrSchemeLst>
    <a:extraClrScheme>
      <a:clrScheme name="CRF_2006_background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RF_2006_background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RF_2006_background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RF_2006_background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RF_2006_background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RF_2006_background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RF_2006_background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RF_2006_background 8">
        <a:dk1>
          <a:srgbClr val="000000"/>
        </a:dk1>
        <a:lt1>
          <a:srgbClr val="FFFFFF"/>
        </a:lt1>
        <a:dk2>
          <a:srgbClr val="002E4B"/>
        </a:dk2>
        <a:lt2>
          <a:srgbClr val="FDE25E"/>
        </a:lt2>
        <a:accent1>
          <a:srgbClr val="FF3300"/>
        </a:accent1>
        <a:accent2>
          <a:srgbClr val="3333FF"/>
        </a:accent2>
        <a:accent3>
          <a:srgbClr val="AAADB1"/>
        </a:accent3>
        <a:accent4>
          <a:srgbClr val="DADADA"/>
        </a:accent4>
        <a:accent5>
          <a:srgbClr val="FFADAA"/>
        </a:accent5>
        <a:accent6>
          <a:srgbClr val="2D2DE7"/>
        </a:accent6>
        <a:hlink>
          <a:srgbClr val="FFCC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RF_2006_background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RF_2006_background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RF_2006_background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RF_2006_background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RF_2006_background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RF_2006_background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RF_2006_background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RF_2006_background 8">
        <a:dk1>
          <a:srgbClr val="000000"/>
        </a:dk1>
        <a:lt1>
          <a:srgbClr val="FFFFFF"/>
        </a:lt1>
        <a:dk2>
          <a:srgbClr val="002E4B"/>
        </a:dk2>
        <a:lt2>
          <a:srgbClr val="FDE25E"/>
        </a:lt2>
        <a:accent1>
          <a:srgbClr val="FF3300"/>
        </a:accent1>
        <a:accent2>
          <a:srgbClr val="3333FF"/>
        </a:accent2>
        <a:accent3>
          <a:srgbClr val="AAADB1"/>
        </a:accent3>
        <a:accent4>
          <a:srgbClr val="DADADA"/>
        </a:accent4>
        <a:accent5>
          <a:srgbClr val="FFADAA"/>
        </a:accent5>
        <a:accent6>
          <a:srgbClr val="2D2DE7"/>
        </a:accent6>
        <a:hlink>
          <a:srgbClr val="FFCC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RF_2006_background 9">
        <a:dk1>
          <a:srgbClr val="000000"/>
        </a:dk1>
        <a:lt1>
          <a:srgbClr val="FFFFFF"/>
        </a:lt1>
        <a:dk2>
          <a:srgbClr val="0B406E"/>
        </a:dk2>
        <a:lt2>
          <a:srgbClr val="FFCC00"/>
        </a:lt2>
        <a:accent1>
          <a:srgbClr val="FF3300"/>
        </a:accent1>
        <a:accent2>
          <a:srgbClr val="6699FF"/>
        </a:accent2>
        <a:accent3>
          <a:srgbClr val="AAAFBA"/>
        </a:accent3>
        <a:accent4>
          <a:srgbClr val="DADADA"/>
        </a:accent4>
        <a:accent5>
          <a:srgbClr val="FFADAA"/>
        </a:accent5>
        <a:accent6>
          <a:srgbClr val="5C8AE7"/>
        </a:accent6>
        <a:hlink>
          <a:srgbClr val="FFCC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light</Template>
  <TotalTime>1331</TotalTime>
  <Words>85</Words>
  <Application>Microsoft Office PowerPoint</Application>
  <PresentationFormat>On-screen Show (4:3)</PresentationFormat>
  <Paragraphs>20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light</vt:lpstr>
      <vt:lpstr>ICCA Stroke 2017 Эндоваскулярное лечение острого инсульта и стентирование сонных артерий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 40pt Trebuchet MS Bold</dc:title>
  <dc:creator>Вера Aзарова</dc:creator>
  <cp:lastModifiedBy>A</cp:lastModifiedBy>
  <cp:revision>19</cp:revision>
  <dcterms:created xsi:type="dcterms:W3CDTF">2016-04-20T12:28:58Z</dcterms:created>
  <dcterms:modified xsi:type="dcterms:W3CDTF">2017-03-29T06:36:56Z</dcterms:modified>
</cp:coreProperties>
</file>